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 id="267" r:id="rId9"/>
    <p:sldId id="264" r:id="rId10"/>
    <p:sldId id="268" r:id="rId11"/>
    <p:sldId id="266" r:id="rId12"/>
    <p:sldId id="265"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pta, Anisha SBOBNG-PTIY/FHB" userId="48536f4f-ab28-4eda-b826-3d486dd34481" providerId="ADAL" clId="{5182A33F-AF61-4418-AA0A-1CDB91FE5A91}"/>
    <pc:docChg chg="undo custSel addSld modSld sldOrd">
      <pc:chgData name="Gupta, Anisha SBOBNG-PTIY/FHB" userId="48536f4f-ab28-4eda-b826-3d486dd34481" providerId="ADAL" clId="{5182A33F-AF61-4418-AA0A-1CDB91FE5A91}" dt="2023-09-11T08:41:01.427" v="945" actId="1076"/>
      <pc:docMkLst>
        <pc:docMk/>
      </pc:docMkLst>
      <pc:sldChg chg="addSp modSp mod ord">
        <pc:chgData name="Gupta, Anisha SBOBNG-PTIY/FHB" userId="48536f4f-ab28-4eda-b826-3d486dd34481" providerId="ADAL" clId="{5182A33F-AF61-4418-AA0A-1CDB91FE5A91}" dt="2023-09-11T07:41:18.271" v="207" actId="20577"/>
        <pc:sldMkLst>
          <pc:docMk/>
          <pc:sldMk cId="1010063639" sldId="260"/>
        </pc:sldMkLst>
        <pc:spChg chg="add mod">
          <ac:chgData name="Gupta, Anisha SBOBNG-PTIY/FHB" userId="48536f4f-ab28-4eda-b826-3d486dd34481" providerId="ADAL" clId="{5182A33F-AF61-4418-AA0A-1CDB91FE5A91}" dt="2023-09-11T07:40:37.070" v="133" actId="1076"/>
          <ac:spMkLst>
            <pc:docMk/>
            <pc:sldMk cId="1010063639" sldId="260"/>
            <ac:spMk id="6" creationId="{171C3811-286B-D5C1-200F-439CF38D2263}"/>
          </ac:spMkLst>
        </pc:spChg>
        <pc:spChg chg="add mod">
          <ac:chgData name="Gupta, Anisha SBOBNG-PTIY/FHB" userId="48536f4f-ab28-4eda-b826-3d486dd34481" providerId="ADAL" clId="{5182A33F-AF61-4418-AA0A-1CDB91FE5A91}" dt="2023-09-11T07:41:18.271" v="207" actId="20577"/>
          <ac:spMkLst>
            <pc:docMk/>
            <pc:sldMk cId="1010063639" sldId="260"/>
            <ac:spMk id="7" creationId="{06A965B8-26F5-538A-C3EF-4CB06ED68DC5}"/>
          </ac:spMkLst>
        </pc:spChg>
      </pc:sldChg>
      <pc:sldChg chg="modSp add mod">
        <pc:chgData name="Gupta, Anisha SBOBNG-PTIY/FHB" userId="48536f4f-ab28-4eda-b826-3d486dd34481" providerId="ADAL" clId="{5182A33F-AF61-4418-AA0A-1CDB91FE5A91}" dt="2023-09-11T07:37:10.901" v="87" actId="120"/>
        <pc:sldMkLst>
          <pc:docMk/>
          <pc:sldMk cId="633713300" sldId="261"/>
        </pc:sldMkLst>
        <pc:spChg chg="mod">
          <ac:chgData name="Gupta, Anisha SBOBNG-PTIY/FHB" userId="48536f4f-ab28-4eda-b826-3d486dd34481" providerId="ADAL" clId="{5182A33F-AF61-4418-AA0A-1CDB91FE5A91}" dt="2023-09-11T07:36:24.630" v="4" actId="20577"/>
          <ac:spMkLst>
            <pc:docMk/>
            <pc:sldMk cId="633713300" sldId="261"/>
            <ac:spMk id="2" creationId="{094D0E03-C6B0-7E0C-A2B0-3B247AF5C703}"/>
          </ac:spMkLst>
        </pc:spChg>
        <pc:spChg chg="mod">
          <ac:chgData name="Gupta, Anisha SBOBNG-PTIY/FHB" userId="48536f4f-ab28-4eda-b826-3d486dd34481" providerId="ADAL" clId="{5182A33F-AF61-4418-AA0A-1CDB91FE5A91}" dt="2023-09-11T07:37:10.901" v="87" actId="120"/>
          <ac:spMkLst>
            <pc:docMk/>
            <pc:sldMk cId="633713300" sldId="261"/>
            <ac:spMk id="12" creationId="{8E174259-46C1-F0D4-0F7A-A2ED398976E4}"/>
          </ac:spMkLst>
        </pc:spChg>
      </pc:sldChg>
      <pc:sldChg chg="addSp delSp modSp add mod ord">
        <pc:chgData name="Gupta, Anisha SBOBNG-PTIY/FHB" userId="48536f4f-ab28-4eda-b826-3d486dd34481" providerId="ADAL" clId="{5182A33F-AF61-4418-AA0A-1CDB91FE5A91}" dt="2023-09-11T07:54:14" v="333" actId="1076"/>
        <pc:sldMkLst>
          <pc:docMk/>
          <pc:sldMk cId="2072159506" sldId="262"/>
        </pc:sldMkLst>
        <pc:spChg chg="add mod">
          <ac:chgData name="Gupta, Anisha SBOBNG-PTIY/FHB" userId="48536f4f-ab28-4eda-b826-3d486dd34481" providerId="ADAL" clId="{5182A33F-AF61-4418-AA0A-1CDB91FE5A91}" dt="2023-09-11T07:54:14" v="333" actId="1076"/>
          <ac:spMkLst>
            <pc:docMk/>
            <pc:sldMk cId="2072159506" sldId="262"/>
            <ac:spMk id="8" creationId="{6BA68344-3F27-1217-1148-C2405C166F95}"/>
          </ac:spMkLst>
        </pc:spChg>
        <pc:spChg chg="add mod">
          <ac:chgData name="Gupta, Anisha SBOBNG-PTIY/FHB" userId="48536f4f-ab28-4eda-b826-3d486dd34481" providerId="ADAL" clId="{5182A33F-AF61-4418-AA0A-1CDB91FE5A91}" dt="2023-09-11T07:46:52.552" v="295" actId="1076"/>
          <ac:spMkLst>
            <pc:docMk/>
            <pc:sldMk cId="2072159506" sldId="262"/>
            <ac:spMk id="12" creationId="{DFE9E097-0AF9-7D6C-D3AA-37FF52FDF52B}"/>
          </ac:spMkLst>
        </pc:spChg>
        <pc:picChg chg="del">
          <ac:chgData name="Gupta, Anisha SBOBNG-PTIY/FHB" userId="48536f4f-ab28-4eda-b826-3d486dd34481" providerId="ADAL" clId="{5182A33F-AF61-4418-AA0A-1CDB91FE5A91}" dt="2023-09-11T07:39:26.758" v="93" actId="478"/>
          <ac:picMkLst>
            <pc:docMk/>
            <pc:sldMk cId="2072159506" sldId="262"/>
            <ac:picMk id="3" creationId="{74ECE6D0-7ADF-BEB6-6B11-D377F3C21B62}"/>
          </ac:picMkLst>
        </pc:picChg>
        <pc:picChg chg="add del mod">
          <ac:chgData name="Gupta, Anisha SBOBNG-PTIY/FHB" userId="48536f4f-ab28-4eda-b826-3d486dd34481" providerId="ADAL" clId="{5182A33F-AF61-4418-AA0A-1CDB91FE5A91}" dt="2023-09-11T07:42:11.769" v="208" actId="478"/>
          <ac:picMkLst>
            <pc:docMk/>
            <pc:sldMk cId="2072159506" sldId="262"/>
            <ac:picMk id="4" creationId="{6CCF0237-E67B-08EA-595C-C78E3B898B0E}"/>
          </ac:picMkLst>
        </pc:picChg>
        <pc:picChg chg="del">
          <ac:chgData name="Gupta, Anisha SBOBNG-PTIY/FHB" userId="48536f4f-ab28-4eda-b826-3d486dd34481" providerId="ADAL" clId="{5182A33F-AF61-4418-AA0A-1CDB91FE5A91}" dt="2023-09-11T07:39:29.129" v="94" actId="478"/>
          <ac:picMkLst>
            <pc:docMk/>
            <pc:sldMk cId="2072159506" sldId="262"/>
            <ac:picMk id="5" creationId="{9C0F3367-CBFE-4862-C64B-A411A114D233}"/>
          </ac:picMkLst>
        </pc:picChg>
        <pc:picChg chg="add mod">
          <ac:chgData name="Gupta, Anisha SBOBNG-PTIY/FHB" userId="48536f4f-ab28-4eda-b826-3d486dd34481" providerId="ADAL" clId="{5182A33F-AF61-4418-AA0A-1CDB91FE5A91}" dt="2023-09-11T07:48:29.233" v="296" actId="1076"/>
          <ac:picMkLst>
            <pc:docMk/>
            <pc:sldMk cId="2072159506" sldId="262"/>
            <ac:picMk id="6" creationId="{E61D9B79-B46E-DDEE-7D45-C55604F92E36}"/>
          </ac:picMkLst>
        </pc:picChg>
        <pc:picChg chg="add mod">
          <ac:chgData name="Gupta, Anisha SBOBNG-PTIY/FHB" userId="48536f4f-ab28-4eda-b826-3d486dd34481" providerId="ADAL" clId="{5182A33F-AF61-4418-AA0A-1CDB91FE5A91}" dt="2023-09-11T07:42:53.574" v="214" actId="1076"/>
          <ac:picMkLst>
            <pc:docMk/>
            <pc:sldMk cId="2072159506" sldId="262"/>
            <ac:picMk id="7" creationId="{D3120264-8EDC-731A-C270-2483015E315B}"/>
          </ac:picMkLst>
        </pc:picChg>
      </pc:sldChg>
      <pc:sldChg chg="addSp delSp modSp add mod ord">
        <pc:chgData name="Gupta, Anisha SBOBNG-PTIY/FHB" userId="48536f4f-ab28-4eda-b826-3d486dd34481" providerId="ADAL" clId="{5182A33F-AF61-4418-AA0A-1CDB91FE5A91}" dt="2023-09-11T08:17:58.950" v="455" actId="12"/>
        <pc:sldMkLst>
          <pc:docMk/>
          <pc:sldMk cId="3895403126" sldId="263"/>
        </pc:sldMkLst>
        <pc:spChg chg="mod">
          <ac:chgData name="Gupta, Anisha SBOBNG-PTIY/FHB" userId="48536f4f-ab28-4eda-b826-3d486dd34481" providerId="ADAL" clId="{5182A33F-AF61-4418-AA0A-1CDB91FE5A91}" dt="2023-09-11T07:48:50.050" v="303" actId="20577"/>
          <ac:spMkLst>
            <pc:docMk/>
            <pc:sldMk cId="3895403126" sldId="263"/>
            <ac:spMk id="2" creationId="{094D0E03-C6B0-7E0C-A2B0-3B247AF5C703}"/>
          </ac:spMkLst>
        </pc:spChg>
        <pc:spChg chg="mod">
          <ac:chgData name="Gupta, Anisha SBOBNG-PTIY/FHB" userId="48536f4f-ab28-4eda-b826-3d486dd34481" providerId="ADAL" clId="{5182A33F-AF61-4418-AA0A-1CDB91FE5A91}" dt="2023-09-11T08:17:58.950" v="455" actId="12"/>
          <ac:spMkLst>
            <pc:docMk/>
            <pc:sldMk cId="3895403126" sldId="263"/>
            <ac:spMk id="12" creationId="{8E174259-46C1-F0D4-0F7A-A2ED398976E4}"/>
          </ac:spMkLst>
        </pc:spChg>
        <pc:picChg chg="add del mod">
          <ac:chgData name="Gupta, Anisha SBOBNG-PTIY/FHB" userId="48536f4f-ab28-4eda-b826-3d486dd34481" providerId="ADAL" clId="{5182A33F-AF61-4418-AA0A-1CDB91FE5A91}" dt="2023-09-11T08:16:21.424" v="429" actId="21"/>
          <ac:picMkLst>
            <pc:docMk/>
            <pc:sldMk cId="3895403126" sldId="263"/>
            <ac:picMk id="3" creationId="{2172308B-C9B0-1BFC-BEB8-9E01DE3AC32F}"/>
          </ac:picMkLst>
        </pc:picChg>
        <pc:picChg chg="mod">
          <ac:chgData name="Gupta, Anisha SBOBNG-PTIY/FHB" userId="48536f4f-ab28-4eda-b826-3d486dd34481" providerId="ADAL" clId="{5182A33F-AF61-4418-AA0A-1CDB91FE5A91}" dt="2023-09-11T08:17:29.151" v="450" actId="1076"/>
          <ac:picMkLst>
            <pc:docMk/>
            <pc:sldMk cId="3895403126" sldId="263"/>
            <ac:picMk id="10" creationId="{50573FAF-981E-8C7E-9910-B9B65F9266A1}"/>
          </ac:picMkLst>
        </pc:picChg>
      </pc:sldChg>
      <pc:sldChg chg="modSp add mod ord">
        <pc:chgData name="Gupta, Anisha SBOBNG-PTIY/FHB" userId="48536f4f-ab28-4eda-b826-3d486dd34481" providerId="ADAL" clId="{5182A33F-AF61-4418-AA0A-1CDB91FE5A91}" dt="2023-09-11T08:18:57.963" v="463" actId="20577"/>
        <pc:sldMkLst>
          <pc:docMk/>
          <pc:sldMk cId="3360029612" sldId="264"/>
        </pc:sldMkLst>
        <pc:spChg chg="mod">
          <ac:chgData name="Gupta, Anisha SBOBNG-PTIY/FHB" userId="48536f4f-ab28-4eda-b826-3d486dd34481" providerId="ADAL" clId="{5182A33F-AF61-4418-AA0A-1CDB91FE5A91}" dt="2023-09-11T07:49:35.870" v="308" actId="20577"/>
          <ac:spMkLst>
            <pc:docMk/>
            <pc:sldMk cId="3360029612" sldId="264"/>
            <ac:spMk id="2" creationId="{094D0E03-C6B0-7E0C-A2B0-3B247AF5C703}"/>
          </ac:spMkLst>
        </pc:spChg>
        <pc:spChg chg="mod">
          <ac:chgData name="Gupta, Anisha SBOBNG-PTIY/FHB" userId="48536f4f-ab28-4eda-b826-3d486dd34481" providerId="ADAL" clId="{5182A33F-AF61-4418-AA0A-1CDB91FE5A91}" dt="2023-09-11T08:18:57.963" v="463" actId="20577"/>
          <ac:spMkLst>
            <pc:docMk/>
            <pc:sldMk cId="3360029612" sldId="264"/>
            <ac:spMk id="12" creationId="{8E174259-46C1-F0D4-0F7A-A2ED398976E4}"/>
          </ac:spMkLst>
        </pc:spChg>
      </pc:sldChg>
      <pc:sldChg chg="modSp add mod">
        <pc:chgData name="Gupta, Anisha SBOBNG-PTIY/FHB" userId="48536f4f-ab28-4eda-b826-3d486dd34481" providerId="ADAL" clId="{5182A33F-AF61-4418-AA0A-1CDB91FE5A91}" dt="2023-09-11T08:22:56.212" v="608" actId="20577"/>
        <pc:sldMkLst>
          <pc:docMk/>
          <pc:sldMk cId="2664306974" sldId="265"/>
        </pc:sldMkLst>
        <pc:spChg chg="mod">
          <ac:chgData name="Gupta, Anisha SBOBNG-PTIY/FHB" userId="48536f4f-ab28-4eda-b826-3d486dd34481" providerId="ADAL" clId="{5182A33F-AF61-4418-AA0A-1CDB91FE5A91}" dt="2023-09-11T07:50:03.444" v="317" actId="20577"/>
          <ac:spMkLst>
            <pc:docMk/>
            <pc:sldMk cId="2664306974" sldId="265"/>
            <ac:spMk id="2" creationId="{094D0E03-C6B0-7E0C-A2B0-3B247AF5C703}"/>
          </ac:spMkLst>
        </pc:spChg>
        <pc:spChg chg="mod">
          <ac:chgData name="Gupta, Anisha SBOBNG-PTIY/FHB" userId="48536f4f-ab28-4eda-b826-3d486dd34481" providerId="ADAL" clId="{5182A33F-AF61-4418-AA0A-1CDB91FE5A91}" dt="2023-09-11T08:22:56.212" v="608" actId="20577"/>
          <ac:spMkLst>
            <pc:docMk/>
            <pc:sldMk cId="2664306974" sldId="265"/>
            <ac:spMk id="12" creationId="{8E174259-46C1-F0D4-0F7A-A2ED398976E4}"/>
          </ac:spMkLst>
        </pc:spChg>
      </pc:sldChg>
      <pc:sldChg chg="addSp delSp modSp add mod ord">
        <pc:chgData name="Gupta, Anisha SBOBNG-PTIY/FHB" userId="48536f4f-ab28-4eda-b826-3d486dd34481" providerId="ADAL" clId="{5182A33F-AF61-4418-AA0A-1CDB91FE5A91}" dt="2023-09-11T08:27:22.852" v="681" actId="14100"/>
        <pc:sldMkLst>
          <pc:docMk/>
          <pc:sldMk cId="63133546" sldId="266"/>
        </pc:sldMkLst>
        <pc:spChg chg="mod">
          <ac:chgData name="Gupta, Anisha SBOBNG-PTIY/FHB" userId="48536f4f-ab28-4eda-b826-3d486dd34481" providerId="ADAL" clId="{5182A33F-AF61-4418-AA0A-1CDB91FE5A91}" dt="2023-09-11T08:25:11.019" v="657" actId="14100"/>
          <ac:spMkLst>
            <pc:docMk/>
            <pc:sldMk cId="63133546" sldId="266"/>
            <ac:spMk id="8" creationId="{6BA68344-3F27-1217-1148-C2405C166F95}"/>
          </ac:spMkLst>
        </pc:spChg>
        <pc:spChg chg="mod">
          <ac:chgData name="Gupta, Anisha SBOBNG-PTIY/FHB" userId="48536f4f-ab28-4eda-b826-3d486dd34481" providerId="ADAL" clId="{5182A33F-AF61-4418-AA0A-1CDB91FE5A91}" dt="2023-09-11T08:27:22.852" v="681" actId="14100"/>
          <ac:spMkLst>
            <pc:docMk/>
            <pc:sldMk cId="63133546" sldId="266"/>
            <ac:spMk id="12" creationId="{DFE9E097-0AF9-7D6C-D3AA-37FF52FDF52B}"/>
          </ac:spMkLst>
        </pc:spChg>
        <pc:picChg chg="add del mod">
          <ac:chgData name="Gupta, Anisha SBOBNG-PTIY/FHB" userId="48536f4f-ab28-4eda-b826-3d486dd34481" providerId="ADAL" clId="{5182A33F-AF61-4418-AA0A-1CDB91FE5A91}" dt="2023-09-11T08:24:46.750" v="631" actId="478"/>
          <ac:picMkLst>
            <pc:docMk/>
            <pc:sldMk cId="63133546" sldId="266"/>
            <ac:picMk id="3" creationId="{1AB9BA30-41D3-8FB4-36B7-3D3B1BA2B921}"/>
          </ac:picMkLst>
        </pc:picChg>
        <pc:picChg chg="add del mod">
          <ac:chgData name="Gupta, Anisha SBOBNG-PTIY/FHB" userId="48536f4f-ab28-4eda-b826-3d486dd34481" providerId="ADAL" clId="{5182A33F-AF61-4418-AA0A-1CDB91FE5A91}" dt="2023-09-11T08:27:03.713" v="660" actId="478"/>
          <ac:picMkLst>
            <pc:docMk/>
            <pc:sldMk cId="63133546" sldId="266"/>
            <ac:picMk id="5" creationId="{74683B7B-DB74-484B-BC46-D99FC289529B}"/>
          </ac:picMkLst>
        </pc:picChg>
        <pc:picChg chg="del">
          <ac:chgData name="Gupta, Anisha SBOBNG-PTIY/FHB" userId="48536f4f-ab28-4eda-b826-3d486dd34481" providerId="ADAL" clId="{5182A33F-AF61-4418-AA0A-1CDB91FE5A91}" dt="2023-09-11T07:56:54.241" v="335" actId="478"/>
          <ac:picMkLst>
            <pc:docMk/>
            <pc:sldMk cId="63133546" sldId="266"/>
            <ac:picMk id="6" creationId="{E61D9B79-B46E-DDEE-7D45-C55604F92E36}"/>
          </ac:picMkLst>
        </pc:picChg>
        <pc:picChg chg="del">
          <ac:chgData name="Gupta, Anisha SBOBNG-PTIY/FHB" userId="48536f4f-ab28-4eda-b826-3d486dd34481" providerId="ADAL" clId="{5182A33F-AF61-4418-AA0A-1CDB91FE5A91}" dt="2023-09-11T07:59:21.979" v="360" actId="478"/>
          <ac:picMkLst>
            <pc:docMk/>
            <pc:sldMk cId="63133546" sldId="266"/>
            <ac:picMk id="7" creationId="{D3120264-8EDC-731A-C270-2483015E315B}"/>
          </ac:picMkLst>
        </pc:picChg>
        <pc:picChg chg="add mod">
          <ac:chgData name="Gupta, Anisha SBOBNG-PTIY/FHB" userId="48536f4f-ab28-4eda-b826-3d486dd34481" providerId="ADAL" clId="{5182A33F-AF61-4418-AA0A-1CDB91FE5A91}" dt="2023-09-11T08:25:28.597" v="659" actId="1076"/>
          <ac:picMkLst>
            <pc:docMk/>
            <pc:sldMk cId="63133546" sldId="266"/>
            <ac:picMk id="16" creationId="{EC2CFD6E-2933-24A8-67C1-BD88769B441F}"/>
          </ac:picMkLst>
        </pc:picChg>
        <pc:picChg chg="add mod">
          <ac:chgData name="Gupta, Anisha SBOBNG-PTIY/FHB" userId="48536f4f-ab28-4eda-b826-3d486dd34481" providerId="ADAL" clId="{5182A33F-AF61-4418-AA0A-1CDB91FE5A91}" dt="2023-09-11T08:27:08.481" v="662" actId="1076"/>
          <ac:picMkLst>
            <pc:docMk/>
            <pc:sldMk cId="63133546" sldId="266"/>
            <ac:picMk id="18" creationId="{4B2891EA-3E7A-E9A2-778C-B07EEAA6038E}"/>
          </ac:picMkLst>
        </pc:picChg>
      </pc:sldChg>
      <pc:sldChg chg="addSp delSp modSp add mod ord">
        <pc:chgData name="Gupta, Anisha SBOBNG-PTIY/FHB" userId="48536f4f-ab28-4eda-b826-3d486dd34481" providerId="ADAL" clId="{5182A33F-AF61-4418-AA0A-1CDB91FE5A91}" dt="2023-09-11T08:17:09.269" v="445" actId="1076"/>
        <pc:sldMkLst>
          <pc:docMk/>
          <pc:sldMk cId="3627053100" sldId="267"/>
        </pc:sldMkLst>
        <pc:spChg chg="del">
          <ac:chgData name="Gupta, Anisha SBOBNG-PTIY/FHB" userId="48536f4f-ab28-4eda-b826-3d486dd34481" providerId="ADAL" clId="{5182A33F-AF61-4418-AA0A-1CDB91FE5A91}" dt="2023-09-11T08:16:42.974" v="436" actId="478"/>
          <ac:spMkLst>
            <pc:docMk/>
            <pc:sldMk cId="3627053100" sldId="267"/>
            <ac:spMk id="8" creationId="{6BA68344-3F27-1217-1148-C2405C166F95}"/>
          </ac:spMkLst>
        </pc:spChg>
        <pc:spChg chg="del">
          <ac:chgData name="Gupta, Anisha SBOBNG-PTIY/FHB" userId="48536f4f-ab28-4eda-b826-3d486dd34481" providerId="ADAL" clId="{5182A33F-AF61-4418-AA0A-1CDB91FE5A91}" dt="2023-09-11T08:16:45.858" v="437" actId="478"/>
          <ac:spMkLst>
            <pc:docMk/>
            <pc:sldMk cId="3627053100" sldId="267"/>
            <ac:spMk id="12" creationId="{DFE9E097-0AF9-7D6C-D3AA-37FF52FDF52B}"/>
          </ac:spMkLst>
        </pc:spChg>
        <pc:picChg chg="add mod">
          <ac:chgData name="Gupta, Anisha SBOBNG-PTIY/FHB" userId="48536f4f-ab28-4eda-b826-3d486dd34481" providerId="ADAL" clId="{5182A33F-AF61-4418-AA0A-1CDB91FE5A91}" dt="2023-09-11T08:17:09.269" v="445" actId="1076"/>
          <ac:picMkLst>
            <pc:docMk/>
            <pc:sldMk cId="3627053100" sldId="267"/>
            <ac:picMk id="2" creationId="{59A33FD5-D079-8F4C-F87A-10AF51B23C7A}"/>
          </ac:picMkLst>
        </pc:picChg>
        <pc:picChg chg="del">
          <ac:chgData name="Gupta, Anisha SBOBNG-PTIY/FHB" userId="48536f4f-ab28-4eda-b826-3d486dd34481" providerId="ADAL" clId="{5182A33F-AF61-4418-AA0A-1CDB91FE5A91}" dt="2023-09-11T08:16:31.920" v="435" actId="478"/>
          <ac:picMkLst>
            <pc:docMk/>
            <pc:sldMk cId="3627053100" sldId="267"/>
            <ac:picMk id="6" creationId="{E61D9B79-B46E-DDEE-7D45-C55604F92E36}"/>
          </ac:picMkLst>
        </pc:picChg>
        <pc:picChg chg="del mod">
          <ac:chgData name="Gupta, Anisha SBOBNG-PTIY/FHB" userId="48536f4f-ab28-4eda-b826-3d486dd34481" providerId="ADAL" clId="{5182A33F-AF61-4418-AA0A-1CDB91FE5A91}" dt="2023-09-11T08:16:30.434" v="434" actId="478"/>
          <ac:picMkLst>
            <pc:docMk/>
            <pc:sldMk cId="3627053100" sldId="267"/>
            <ac:picMk id="7" creationId="{D3120264-8EDC-731A-C270-2483015E315B}"/>
          </ac:picMkLst>
        </pc:picChg>
        <pc:picChg chg="mod">
          <ac:chgData name="Gupta, Anisha SBOBNG-PTIY/FHB" userId="48536f4f-ab28-4eda-b826-3d486dd34481" providerId="ADAL" clId="{5182A33F-AF61-4418-AA0A-1CDB91FE5A91}" dt="2023-09-11T08:16:54.929" v="442" actId="1076"/>
          <ac:picMkLst>
            <pc:docMk/>
            <pc:sldMk cId="3627053100" sldId="267"/>
            <ac:picMk id="10" creationId="{50573FAF-981E-8C7E-9910-B9B65F9266A1}"/>
          </ac:picMkLst>
        </pc:picChg>
      </pc:sldChg>
      <pc:sldChg chg="modSp add mod">
        <pc:chgData name="Gupta, Anisha SBOBNG-PTIY/FHB" userId="48536f4f-ab28-4eda-b826-3d486dd34481" providerId="ADAL" clId="{5182A33F-AF61-4418-AA0A-1CDB91FE5A91}" dt="2023-09-11T08:24:06.845" v="625" actId="122"/>
        <pc:sldMkLst>
          <pc:docMk/>
          <pc:sldMk cId="4111308671" sldId="268"/>
        </pc:sldMkLst>
        <pc:spChg chg="mod">
          <ac:chgData name="Gupta, Anisha SBOBNG-PTIY/FHB" userId="48536f4f-ab28-4eda-b826-3d486dd34481" providerId="ADAL" clId="{5182A33F-AF61-4418-AA0A-1CDB91FE5A91}" dt="2023-09-11T08:24:06.845" v="625" actId="122"/>
          <ac:spMkLst>
            <pc:docMk/>
            <pc:sldMk cId="4111308671" sldId="268"/>
            <ac:spMk id="12" creationId="{DFE9E097-0AF9-7D6C-D3AA-37FF52FDF52B}"/>
          </ac:spMkLst>
        </pc:spChg>
      </pc:sldChg>
      <pc:sldChg chg="addSp delSp modSp add mod ord">
        <pc:chgData name="Gupta, Anisha SBOBNG-PTIY/FHB" userId="48536f4f-ab28-4eda-b826-3d486dd34481" providerId="ADAL" clId="{5182A33F-AF61-4418-AA0A-1CDB91FE5A91}" dt="2023-09-11T08:41:01.427" v="945" actId="1076"/>
        <pc:sldMkLst>
          <pc:docMk/>
          <pc:sldMk cId="911073951" sldId="269"/>
        </pc:sldMkLst>
        <pc:spChg chg="mod">
          <ac:chgData name="Gupta, Anisha SBOBNG-PTIY/FHB" userId="48536f4f-ab28-4eda-b826-3d486dd34481" providerId="ADAL" clId="{5182A33F-AF61-4418-AA0A-1CDB91FE5A91}" dt="2023-09-11T08:39:57.580" v="892" actId="14100"/>
          <ac:spMkLst>
            <pc:docMk/>
            <pc:sldMk cId="911073951" sldId="269"/>
            <ac:spMk id="8" creationId="{6BA68344-3F27-1217-1148-C2405C166F95}"/>
          </ac:spMkLst>
        </pc:spChg>
        <pc:spChg chg="mod">
          <ac:chgData name="Gupta, Anisha SBOBNG-PTIY/FHB" userId="48536f4f-ab28-4eda-b826-3d486dd34481" providerId="ADAL" clId="{5182A33F-AF61-4418-AA0A-1CDB91FE5A91}" dt="2023-09-11T08:41:01.427" v="945" actId="1076"/>
          <ac:spMkLst>
            <pc:docMk/>
            <pc:sldMk cId="911073951" sldId="269"/>
            <ac:spMk id="12" creationId="{DFE9E097-0AF9-7D6C-D3AA-37FF52FDF52B}"/>
          </ac:spMkLst>
        </pc:spChg>
        <pc:picChg chg="add mod">
          <ac:chgData name="Gupta, Anisha SBOBNG-PTIY/FHB" userId="48536f4f-ab28-4eda-b826-3d486dd34481" providerId="ADAL" clId="{5182A33F-AF61-4418-AA0A-1CDB91FE5A91}" dt="2023-09-11T08:29:00.126" v="687" actId="1076"/>
          <ac:picMkLst>
            <pc:docMk/>
            <pc:sldMk cId="911073951" sldId="269"/>
            <ac:picMk id="2" creationId="{ADC7FA34-192B-4036-315C-4E60AB2992B5}"/>
          </ac:picMkLst>
        </pc:picChg>
        <pc:picChg chg="add mod">
          <ac:chgData name="Gupta, Anisha SBOBNG-PTIY/FHB" userId="48536f4f-ab28-4eda-b826-3d486dd34481" providerId="ADAL" clId="{5182A33F-AF61-4418-AA0A-1CDB91FE5A91}" dt="2023-09-11T08:32:43.506" v="690" actId="1076"/>
          <ac:picMkLst>
            <pc:docMk/>
            <pc:sldMk cId="911073951" sldId="269"/>
            <ac:picMk id="3" creationId="{6A4CD3AA-B4E0-54EF-8547-7CA63DAEDE94}"/>
          </ac:picMkLst>
        </pc:picChg>
        <pc:picChg chg="mod">
          <ac:chgData name="Gupta, Anisha SBOBNG-PTIY/FHB" userId="48536f4f-ab28-4eda-b826-3d486dd34481" providerId="ADAL" clId="{5182A33F-AF61-4418-AA0A-1CDB91FE5A91}" dt="2023-09-11T08:40:53.058" v="944" actId="1076"/>
          <ac:picMkLst>
            <pc:docMk/>
            <pc:sldMk cId="911073951" sldId="269"/>
            <ac:picMk id="10" creationId="{50573FAF-981E-8C7E-9910-B9B65F9266A1}"/>
          </ac:picMkLst>
        </pc:picChg>
        <pc:picChg chg="del">
          <ac:chgData name="Gupta, Anisha SBOBNG-PTIY/FHB" userId="48536f4f-ab28-4eda-b826-3d486dd34481" providerId="ADAL" clId="{5182A33F-AF61-4418-AA0A-1CDB91FE5A91}" dt="2023-09-11T08:28:56.108" v="685" actId="478"/>
          <ac:picMkLst>
            <pc:docMk/>
            <pc:sldMk cId="911073951" sldId="269"/>
            <ac:picMk id="16" creationId="{EC2CFD6E-2933-24A8-67C1-BD88769B441F}"/>
          </ac:picMkLst>
        </pc:picChg>
        <pc:picChg chg="del">
          <ac:chgData name="Gupta, Anisha SBOBNG-PTIY/FHB" userId="48536f4f-ab28-4eda-b826-3d486dd34481" providerId="ADAL" clId="{5182A33F-AF61-4418-AA0A-1CDB91FE5A91}" dt="2023-09-11T08:29:02.102" v="688" actId="478"/>
          <ac:picMkLst>
            <pc:docMk/>
            <pc:sldMk cId="911073951" sldId="269"/>
            <ac:picMk id="18" creationId="{4B2891EA-3E7A-E9A2-778C-B07EEAA6038E}"/>
          </ac:picMkLst>
        </pc:picChg>
      </pc:sldChg>
      <pc:sldChg chg="addSp delSp modSp add mod">
        <pc:chgData name="Gupta, Anisha SBOBNG-PTIY/FHB" userId="48536f4f-ab28-4eda-b826-3d486dd34481" providerId="ADAL" clId="{5182A33F-AF61-4418-AA0A-1CDB91FE5A91}" dt="2023-09-11T08:38:18.275" v="743"/>
        <pc:sldMkLst>
          <pc:docMk/>
          <pc:sldMk cId="2787424160" sldId="270"/>
        </pc:sldMkLst>
        <pc:spChg chg="add del mod">
          <ac:chgData name="Gupta, Anisha SBOBNG-PTIY/FHB" userId="48536f4f-ab28-4eda-b826-3d486dd34481" providerId="ADAL" clId="{5182A33F-AF61-4418-AA0A-1CDB91FE5A91}" dt="2023-09-11T08:38:18.275" v="743"/>
          <ac:spMkLst>
            <pc:docMk/>
            <pc:sldMk cId="2787424160" sldId="270"/>
            <ac:spMk id="6" creationId="{E27ABF6D-6469-5005-77B0-D7CF022C98AD}"/>
          </ac:spMkLst>
        </pc:spChg>
        <pc:spChg chg="del mod">
          <ac:chgData name="Gupta, Anisha SBOBNG-PTIY/FHB" userId="48536f4f-ab28-4eda-b826-3d486dd34481" providerId="ADAL" clId="{5182A33F-AF61-4418-AA0A-1CDB91FE5A91}" dt="2023-09-11T08:37:23.370" v="699" actId="478"/>
          <ac:spMkLst>
            <pc:docMk/>
            <pc:sldMk cId="2787424160" sldId="270"/>
            <ac:spMk id="8" creationId="{6BA68344-3F27-1217-1148-C2405C166F95}"/>
          </ac:spMkLst>
        </pc:spChg>
        <pc:spChg chg="mod">
          <ac:chgData name="Gupta, Anisha SBOBNG-PTIY/FHB" userId="48536f4f-ab28-4eda-b826-3d486dd34481" providerId="ADAL" clId="{5182A33F-AF61-4418-AA0A-1CDB91FE5A91}" dt="2023-09-11T08:38:15.982" v="741" actId="1076"/>
          <ac:spMkLst>
            <pc:docMk/>
            <pc:sldMk cId="2787424160" sldId="270"/>
            <ac:spMk id="12" creationId="{DFE9E097-0AF9-7D6C-D3AA-37FF52FDF52B}"/>
          </ac:spMkLst>
        </pc:spChg>
        <pc:picChg chg="del">
          <ac:chgData name="Gupta, Anisha SBOBNG-PTIY/FHB" userId="48536f4f-ab28-4eda-b826-3d486dd34481" providerId="ADAL" clId="{5182A33F-AF61-4418-AA0A-1CDB91FE5A91}" dt="2023-09-11T08:36:46.284" v="693" actId="478"/>
          <ac:picMkLst>
            <pc:docMk/>
            <pc:sldMk cId="2787424160" sldId="270"/>
            <ac:picMk id="2" creationId="{ADC7FA34-192B-4036-315C-4E60AB2992B5}"/>
          </ac:picMkLst>
        </pc:picChg>
        <pc:picChg chg="del">
          <ac:chgData name="Gupta, Anisha SBOBNG-PTIY/FHB" userId="48536f4f-ab28-4eda-b826-3d486dd34481" providerId="ADAL" clId="{5182A33F-AF61-4418-AA0A-1CDB91FE5A91}" dt="2023-09-11T08:36:52.326" v="695" actId="478"/>
          <ac:picMkLst>
            <pc:docMk/>
            <pc:sldMk cId="2787424160" sldId="270"/>
            <ac:picMk id="3" creationId="{6A4CD3AA-B4E0-54EF-8547-7CA63DAEDE94}"/>
          </ac:picMkLst>
        </pc:picChg>
        <pc:picChg chg="add mod">
          <ac:chgData name="Gupta, Anisha SBOBNG-PTIY/FHB" userId="48536f4f-ab28-4eda-b826-3d486dd34481" providerId="ADAL" clId="{5182A33F-AF61-4418-AA0A-1CDB91FE5A91}" dt="2023-09-11T08:36:50.120" v="694" actId="1076"/>
          <ac:picMkLst>
            <pc:docMk/>
            <pc:sldMk cId="2787424160" sldId="270"/>
            <ac:picMk id="4" creationId="{3412E860-32FB-F512-E551-4371A913FC49}"/>
          </ac:picMkLst>
        </pc:picChg>
        <pc:picChg chg="add mod">
          <ac:chgData name="Gupta, Anisha SBOBNG-PTIY/FHB" userId="48536f4f-ab28-4eda-b826-3d486dd34481" providerId="ADAL" clId="{5182A33F-AF61-4418-AA0A-1CDB91FE5A91}" dt="2023-09-11T08:37:19.893" v="697" actId="1076"/>
          <ac:picMkLst>
            <pc:docMk/>
            <pc:sldMk cId="2787424160" sldId="270"/>
            <ac:picMk id="5" creationId="{FB543DF2-5F31-D9D5-A51E-7D4487B8A47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7A5DD3-A2E6-4BE6-87E6-E8A3D3C94F2F}"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6680D7-6899-4CF5-9473-D31BFD3CD5EA}"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4149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7A5DD3-A2E6-4BE6-87E6-E8A3D3C94F2F}"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6680D7-6899-4CF5-9473-D31BFD3CD5EA}"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3525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7A5DD3-A2E6-4BE6-87E6-E8A3D3C94F2F}" type="datetimeFigureOut">
              <a:rPr lang="en-US" smtClean="0"/>
              <a:t>9/11/2023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46680D7-6899-4CF5-9473-D31BFD3CD5EA}"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01309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27A5DD3-A2E6-4BE6-87E6-E8A3D3C94F2F}" type="datetimeFigureOut">
              <a:rPr lang="en-US" smtClean="0"/>
              <a:t>9/11/2023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46680D7-6899-4CF5-9473-D31BFD3CD5EA}"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893602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1" r:id="rId3"/>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FDF9410-E530-4E71-A2C0-4C24B4896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53268B1E-8861-4702-9529-5A8FB23A61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966" y="1094758"/>
            <a:ext cx="868680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Rectangle 11">
            <a:extLst>
              <a:ext uri="{FF2B5EF4-FFF2-40B4-BE49-F238E27FC236}">
                <a16:creationId xmlns:a16="http://schemas.microsoft.com/office/drawing/2014/main" id="{82F2350F-B1BB-4308-A267-CFFA3576E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a:extLst>
              <a:ext uri="{FF2B5EF4-FFF2-40B4-BE49-F238E27FC236}">
                <a16:creationId xmlns:a16="http://schemas.microsoft.com/office/drawing/2014/main" id="{9995881D-1E8B-19F0-B277-14DC2E937236}"/>
              </a:ext>
            </a:extLst>
          </p:cNvPr>
          <p:cNvSpPr>
            <a:spLocks noGrp="1"/>
          </p:cNvSpPr>
          <p:nvPr>
            <p:ph type="ctrTitle"/>
          </p:nvPr>
        </p:nvSpPr>
        <p:spPr>
          <a:xfrm>
            <a:off x="1752966" y="1427305"/>
            <a:ext cx="8686800" cy="2897270"/>
          </a:xfrm>
        </p:spPr>
        <p:txBody>
          <a:bodyPr anchor="ctr">
            <a:normAutofit/>
          </a:bodyPr>
          <a:lstStyle/>
          <a:p>
            <a:pPr algn="r"/>
            <a:r>
              <a:rPr lang="en-US" sz="5400" dirty="0"/>
              <a:t>Journey Presentation</a:t>
            </a:r>
            <a:br>
              <a:rPr lang="en-US" sz="5400" dirty="0"/>
            </a:br>
            <a:br>
              <a:rPr lang="en-US" sz="5400" dirty="0"/>
            </a:br>
            <a:r>
              <a:rPr lang="en-US" sz="4200" dirty="0"/>
              <a:t>WEEK 4</a:t>
            </a:r>
          </a:p>
        </p:txBody>
      </p:sp>
      <p:sp>
        <p:nvSpPr>
          <p:cNvPr id="3" name="Subtitle 2">
            <a:extLst>
              <a:ext uri="{FF2B5EF4-FFF2-40B4-BE49-F238E27FC236}">
                <a16:creationId xmlns:a16="http://schemas.microsoft.com/office/drawing/2014/main" id="{4E61DE2F-C2EF-39E8-8926-6D2121970E66}"/>
              </a:ext>
            </a:extLst>
          </p:cNvPr>
          <p:cNvSpPr>
            <a:spLocks noGrp="1"/>
          </p:cNvSpPr>
          <p:nvPr>
            <p:ph type="subTitle" idx="1"/>
          </p:nvPr>
        </p:nvSpPr>
        <p:spPr>
          <a:xfrm>
            <a:off x="1752966" y="4744864"/>
            <a:ext cx="8686800" cy="631270"/>
          </a:xfrm>
        </p:spPr>
        <p:txBody>
          <a:bodyPr>
            <a:normAutofit/>
          </a:bodyPr>
          <a:lstStyle/>
          <a:p>
            <a:pPr marL="285750" indent="-285750">
              <a:buFontTx/>
              <a:buChar char="-"/>
            </a:pPr>
            <a:r>
              <a:rPr lang="en-US" dirty="0"/>
              <a:t>Anisha Gupta (Batch- 4)</a:t>
            </a:r>
          </a:p>
        </p:txBody>
      </p:sp>
      <p:cxnSp>
        <p:nvCxnSpPr>
          <p:cNvPr id="14" name="Straight Connector 13">
            <a:extLst>
              <a:ext uri="{FF2B5EF4-FFF2-40B4-BE49-F238E27FC236}">
                <a16:creationId xmlns:a16="http://schemas.microsoft.com/office/drawing/2014/main" id="{BC6646AE-8FD6-411E-8640-6CCB250D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966" y="4536431"/>
            <a:ext cx="868680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6" name="Picture 15">
            <a:extLst>
              <a:ext uri="{FF2B5EF4-FFF2-40B4-BE49-F238E27FC236}">
                <a16:creationId xmlns:a16="http://schemas.microsoft.com/office/drawing/2014/main" id="{413B0556-E869-4B1C-A499-EB13D96B90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372898603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Graph on document with pen">
            <a:extLst>
              <a:ext uri="{FF2B5EF4-FFF2-40B4-BE49-F238E27FC236}">
                <a16:creationId xmlns:a16="http://schemas.microsoft.com/office/drawing/2014/main" id="{50573FAF-981E-8C7E-9910-B9B65F9266A1}"/>
              </a:ext>
            </a:extLst>
          </p:cNvPr>
          <p:cNvPicPr>
            <a:picLocks noChangeAspect="1"/>
          </p:cNvPicPr>
          <p:nvPr/>
        </p:nvPicPr>
        <p:blipFill rotWithShape="1">
          <a:blip r:embed="rId2">
            <a:alphaModFix amt="50000"/>
            <a:grayscl/>
          </a:blip>
          <a:srcRect t="1509" r="-1" b="14218"/>
          <a:stretch/>
        </p:blipFill>
        <p:spPr>
          <a:xfrm>
            <a:off x="305" y="-13207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8" name="TextBox 7">
            <a:extLst>
              <a:ext uri="{FF2B5EF4-FFF2-40B4-BE49-F238E27FC236}">
                <a16:creationId xmlns:a16="http://schemas.microsoft.com/office/drawing/2014/main" id="{6BA68344-3F27-1217-1148-C2405C166F95}"/>
              </a:ext>
            </a:extLst>
          </p:cNvPr>
          <p:cNvSpPr txBox="1"/>
          <p:nvPr/>
        </p:nvSpPr>
        <p:spPr>
          <a:xfrm flipH="1">
            <a:off x="2367628" y="5134444"/>
            <a:ext cx="1144673" cy="369332"/>
          </a:xfrm>
          <a:prstGeom prst="rect">
            <a:avLst/>
          </a:prstGeom>
          <a:noFill/>
        </p:spPr>
        <p:txBody>
          <a:bodyPr wrap="square" rtlCol="0">
            <a:spAutoFit/>
          </a:bodyPr>
          <a:lstStyle/>
          <a:p>
            <a:r>
              <a:rPr lang="en-US" dirty="0"/>
              <a:t>For each</a:t>
            </a:r>
          </a:p>
        </p:txBody>
      </p:sp>
      <p:sp>
        <p:nvSpPr>
          <p:cNvPr id="12" name="TextBox 11">
            <a:extLst>
              <a:ext uri="{FF2B5EF4-FFF2-40B4-BE49-F238E27FC236}">
                <a16:creationId xmlns:a16="http://schemas.microsoft.com/office/drawing/2014/main" id="{DFE9E097-0AF9-7D6C-D3AA-37FF52FDF52B}"/>
              </a:ext>
            </a:extLst>
          </p:cNvPr>
          <p:cNvSpPr txBox="1"/>
          <p:nvPr/>
        </p:nvSpPr>
        <p:spPr>
          <a:xfrm>
            <a:off x="6452558" y="5150512"/>
            <a:ext cx="5348378" cy="646331"/>
          </a:xfrm>
          <a:prstGeom prst="rect">
            <a:avLst/>
          </a:prstGeom>
          <a:noFill/>
        </p:spPr>
        <p:txBody>
          <a:bodyPr wrap="square" rtlCol="0">
            <a:spAutoFit/>
          </a:bodyPr>
          <a:lstStyle/>
          <a:p>
            <a:pPr algn="ctr"/>
            <a:r>
              <a:rPr lang="en-US" sz="1800" dirty="0">
                <a:latin typeface="ShellMedium" panose="00000600000000000000" pitchFamily="50" charset="0"/>
              </a:rPr>
              <a:t>If/wait/set variable/append variable</a:t>
            </a:r>
          </a:p>
          <a:p>
            <a:pPr algn="ctr"/>
            <a:endParaRPr lang="en-US" dirty="0"/>
          </a:p>
        </p:txBody>
      </p:sp>
      <p:pic>
        <p:nvPicPr>
          <p:cNvPr id="3" name="Picture 2">
            <a:extLst>
              <a:ext uri="{FF2B5EF4-FFF2-40B4-BE49-F238E27FC236}">
                <a16:creationId xmlns:a16="http://schemas.microsoft.com/office/drawing/2014/main" id="{1AB9BA30-41D3-8FB4-36B7-3D3B1BA2B921}"/>
              </a:ext>
            </a:extLst>
          </p:cNvPr>
          <p:cNvPicPr>
            <a:picLocks noChangeAspect="1"/>
          </p:cNvPicPr>
          <p:nvPr/>
        </p:nvPicPr>
        <p:blipFill>
          <a:blip r:embed="rId3"/>
          <a:stretch>
            <a:fillRect/>
          </a:stretch>
        </p:blipFill>
        <p:spPr>
          <a:xfrm>
            <a:off x="152400" y="1562527"/>
            <a:ext cx="5663967" cy="3325427"/>
          </a:xfrm>
          <a:prstGeom prst="rect">
            <a:avLst/>
          </a:prstGeom>
        </p:spPr>
      </p:pic>
      <p:pic>
        <p:nvPicPr>
          <p:cNvPr id="5" name="Picture 4">
            <a:extLst>
              <a:ext uri="{FF2B5EF4-FFF2-40B4-BE49-F238E27FC236}">
                <a16:creationId xmlns:a16="http://schemas.microsoft.com/office/drawing/2014/main" id="{74683B7B-DB74-484B-BC46-D99FC289529B}"/>
              </a:ext>
            </a:extLst>
          </p:cNvPr>
          <p:cNvPicPr>
            <a:picLocks noChangeAspect="1"/>
          </p:cNvPicPr>
          <p:nvPr/>
        </p:nvPicPr>
        <p:blipFill>
          <a:blip r:embed="rId4"/>
          <a:stretch>
            <a:fillRect/>
          </a:stretch>
        </p:blipFill>
        <p:spPr>
          <a:xfrm>
            <a:off x="5968462" y="1562527"/>
            <a:ext cx="6027130" cy="3325426"/>
          </a:xfrm>
          <a:prstGeom prst="rect">
            <a:avLst/>
          </a:prstGeom>
        </p:spPr>
      </p:pic>
    </p:spTree>
    <p:extLst>
      <p:ext uri="{BB962C8B-B14F-4D97-AF65-F5344CB8AC3E}">
        <p14:creationId xmlns:p14="http://schemas.microsoft.com/office/powerpoint/2010/main" val="411130867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Graph on document with pen">
            <a:extLst>
              <a:ext uri="{FF2B5EF4-FFF2-40B4-BE49-F238E27FC236}">
                <a16:creationId xmlns:a16="http://schemas.microsoft.com/office/drawing/2014/main" id="{50573FAF-981E-8C7E-9910-B9B65F9266A1}"/>
              </a:ext>
            </a:extLst>
          </p:cNvPr>
          <p:cNvPicPr>
            <a:picLocks noChangeAspect="1"/>
          </p:cNvPicPr>
          <p:nvPr/>
        </p:nvPicPr>
        <p:blipFill rotWithShape="1">
          <a:blip r:embed="rId2">
            <a:alphaModFix amt="50000"/>
            <a:grayscl/>
          </a:blip>
          <a:srcRect t="1509" r="-1" b="14218"/>
          <a:stretch/>
        </p:blipFill>
        <p:spPr>
          <a:xfrm>
            <a:off x="305" y="-13207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8" name="TextBox 7">
            <a:extLst>
              <a:ext uri="{FF2B5EF4-FFF2-40B4-BE49-F238E27FC236}">
                <a16:creationId xmlns:a16="http://schemas.microsoft.com/office/drawing/2014/main" id="{6BA68344-3F27-1217-1148-C2405C166F95}"/>
              </a:ext>
            </a:extLst>
          </p:cNvPr>
          <p:cNvSpPr txBox="1"/>
          <p:nvPr/>
        </p:nvSpPr>
        <p:spPr>
          <a:xfrm flipH="1">
            <a:off x="2367627" y="5134444"/>
            <a:ext cx="1955689" cy="369332"/>
          </a:xfrm>
          <a:prstGeom prst="rect">
            <a:avLst/>
          </a:prstGeom>
          <a:noFill/>
        </p:spPr>
        <p:txBody>
          <a:bodyPr wrap="square" rtlCol="0">
            <a:spAutoFit/>
          </a:bodyPr>
          <a:lstStyle/>
          <a:p>
            <a:r>
              <a:rPr lang="en-US" dirty="0"/>
              <a:t>Derived Column</a:t>
            </a:r>
          </a:p>
        </p:txBody>
      </p:sp>
      <p:sp>
        <p:nvSpPr>
          <p:cNvPr id="12" name="TextBox 11">
            <a:extLst>
              <a:ext uri="{FF2B5EF4-FFF2-40B4-BE49-F238E27FC236}">
                <a16:creationId xmlns:a16="http://schemas.microsoft.com/office/drawing/2014/main" id="{DFE9E097-0AF9-7D6C-D3AA-37FF52FDF52B}"/>
              </a:ext>
            </a:extLst>
          </p:cNvPr>
          <p:cNvSpPr txBox="1"/>
          <p:nvPr/>
        </p:nvSpPr>
        <p:spPr>
          <a:xfrm>
            <a:off x="7972244" y="5150512"/>
            <a:ext cx="1697963" cy="369332"/>
          </a:xfrm>
          <a:prstGeom prst="rect">
            <a:avLst/>
          </a:prstGeom>
          <a:noFill/>
        </p:spPr>
        <p:txBody>
          <a:bodyPr wrap="square" rtlCol="0">
            <a:spAutoFit/>
          </a:bodyPr>
          <a:lstStyle/>
          <a:p>
            <a:r>
              <a:rPr lang="en-US" dirty="0"/>
              <a:t>Select condition</a:t>
            </a:r>
          </a:p>
        </p:txBody>
      </p:sp>
      <p:pic>
        <p:nvPicPr>
          <p:cNvPr id="16" name="Picture 15">
            <a:extLst>
              <a:ext uri="{FF2B5EF4-FFF2-40B4-BE49-F238E27FC236}">
                <a16:creationId xmlns:a16="http://schemas.microsoft.com/office/drawing/2014/main" id="{EC2CFD6E-2933-24A8-67C1-BD88769B441F}"/>
              </a:ext>
            </a:extLst>
          </p:cNvPr>
          <p:cNvPicPr>
            <a:picLocks noChangeAspect="1"/>
          </p:cNvPicPr>
          <p:nvPr/>
        </p:nvPicPr>
        <p:blipFill>
          <a:blip r:embed="rId3"/>
          <a:stretch>
            <a:fillRect/>
          </a:stretch>
        </p:blipFill>
        <p:spPr>
          <a:xfrm>
            <a:off x="68347" y="1600199"/>
            <a:ext cx="5874343" cy="3277737"/>
          </a:xfrm>
          <a:prstGeom prst="rect">
            <a:avLst/>
          </a:prstGeom>
        </p:spPr>
      </p:pic>
      <p:pic>
        <p:nvPicPr>
          <p:cNvPr id="18" name="Picture 17">
            <a:extLst>
              <a:ext uri="{FF2B5EF4-FFF2-40B4-BE49-F238E27FC236}">
                <a16:creationId xmlns:a16="http://schemas.microsoft.com/office/drawing/2014/main" id="{4B2891EA-3E7A-E9A2-778C-B07EEAA6038E}"/>
              </a:ext>
            </a:extLst>
          </p:cNvPr>
          <p:cNvPicPr>
            <a:picLocks noChangeAspect="1"/>
          </p:cNvPicPr>
          <p:nvPr/>
        </p:nvPicPr>
        <p:blipFill>
          <a:blip r:embed="rId4"/>
          <a:stretch>
            <a:fillRect/>
          </a:stretch>
        </p:blipFill>
        <p:spPr>
          <a:xfrm>
            <a:off x="6095545" y="1599079"/>
            <a:ext cx="5943600" cy="3303270"/>
          </a:xfrm>
          <a:prstGeom prst="rect">
            <a:avLst/>
          </a:prstGeom>
        </p:spPr>
      </p:pic>
    </p:spTree>
    <p:extLst>
      <p:ext uri="{BB962C8B-B14F-4D97-AF65-F5344CB8AC3E}">
        <p14:creationId xmlns:p14="http://schemas.microsoft.com/office/powerpoint/2010/main" val="6313354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Graph on document with pen">
            <a:extLst>
              <a:ext uri="{FF2B5EF4-FFF2-40B4-BE49-F238E27FC236}">
                <a16:creationId xmlns:a16="http://schemas.microsoft.com/office/drawing/2014/main" id="{50573FAF-981E-8C7E-9910-B9B65F9266A1}"/>
              </a:ext>
            </a:extLst>
          </p:cNvPr>
          <p:cNvPicPr>
            <a:picLocks noChangeAspect="1"/>
          </p:cNvPicPr>
          <p:nvPr/>
        </p:nvPicPr>
        <p:blipFill rotWithShape="1">
          <a:blip r:embed="rId2">
            <a:alphaModFix amt="50000"/>
            <a:grayscl/>
          </a:blip>
          <a:srcRect t="1509" r="-1" b="14218"/>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094D0E03-C6B0-7E0C-A2B0-3B247AF5C703}"/>
              </a:ext>
            </a:extLst>
          </p:cNvPr>
          <p:cNvSpPr>
            <a:spLocks noGrp="1"/>
          </p:cNvSpPr>
          <p:nvPr>
            <p:ph type="title"/>
          </p:nvPr>
        </p:nvSpPr>
        <p:spPr>
          <a:xfrm>
            <a:off x="1130271" y="1193800"/>
            <a:ext cx="3193050" cy="4699000"/>
          </a:xfrm>
        </p:spPr>
        <p:txBody>
          <a:bodyPr anchor="ctr">
            <a:normAutofit/>
          </a:bodyPr>
          <a:lstStyle/>
          <a:p>
            <a:r>
              <a:rPr lang="en-US" dirty="0"/>
              <a:t>DAY 9: </a:t>
            </a:r>
            <a:br>
              <a:rPr lang="en-US" dirty="0"/>
            </a:br>
            <a:r>
              <a:rPr lang="en-US" dirty="0"/>
              <a:t>08-09-2023</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8E174259-46C1-F0D4-0F7A-A2ED398976E4}"/>
              </a:ext>
            </a:extLst>
          </p:cNvPr>
          <p:cNvSpPr>
            <a:spLocks noGrp="1"/>
          </p:cNvSpPr>
          <p:nvPr>
            <p:ph idx="1"/>
          </p:nvPr>
        </p:nvSpPr>
        <p:spPr>
          <a:xfrm>
            <a:off x="4976636" y="1193800"/>
            <a:ext cx="6085091" cy="4699000"/>
          </a:xfrm>
        </p:spPr>
        <p:txBody>
          <a:bodyPr anchor="ctr">
            <a:normAutofit/>
          </a:bodyPr>
          <a:lstStyle/>
          <a:p>
            <a:pPr algn="just"/>
            <a:r>
              <a:rPr lang="en-US" sz="2000" dirty="0">
                <a:latin typeface="ShellMedium" panose="00000600000000000000" pitchFamily="50" charset="0"/>
              </a:rPr>
              <a:t>Realtime scenarios – </a:t>
            </a:r>
          </a:p>
          <a:p>
            <a:pPr lvl="1" algn="just"/>
            <a:r>
              <a:rPr lang="en-US" dirty="0">
                <a:latin typeface="ShellMedium" panose="00000600000000000000" pitchFamily="50" charset="0"/>
              </a:rPr>
              <a:t>Data Migration – From the existing files, heterogeneous sources migrate the data to homogeneous DW or data mart.</a:t>
            </a:r>
          </a:p>
          <a:p>
            <a:pPr lvl="1" algn="just"/>
            <a:r>
              <a:rPr lang="en-US" dirty="0">
                <a:latin typeface="ShellMedium" panose="00000600000000000000" pitchFamily="50" charset="0"/>
              </a:rPr>
              <a:t>Intermediate Stage Layers – We perform data cleansing, scrubbing and other transformation on the data before loading into DW/DM.</a:t>
            </a:r>
          </a:p>
          <a:p>
            <a:pPr lvl="1" algn="just"/>
            <a:r>
              <a:rPr lang="en-US" dirty="0">
                <a:latin typeface="ShellMedium" panose="00000600000000000000" pitchFamily="50" charset="0"/>
              </a:rPr>
              <a:t>Azure data migration from on premises to cloud DW.</a:t>
            </a:r>
          </a:p>
          <a:p>
            <a:pPr marL="457200" lvl="1" indent="0" algn="just">
              <a:buNone/>
            </a:pPr>
            <a:r>
              <a:rPr lang="en-US" dirty="0">
                <a:latin typeface="ShellMedium" panose="00000600000000000000" pitchFamily="50" charset="0"/>
              </a:rPr>
              <a:t>Learnt and implemented Change data preview- to maintain primary key constraint </a:t>
            </a:r>
          </a:p>
          <a:p>
            <a:pPr marL="800100" lvl="1" indent="-342900" algn="just">
              <a:buAutoNum type="arabicPeriod"/>
            </a:pPr>
            <a:endParaRPr lang="en-US" dirty="0">
              <a:latin typeface="ShellMedium" panose="00000600000000000000" pitchFamily="50" charset="0"/>
            </a:endParaRPr>
          </a:p>
          <a:p>
            <a:pPr rtl="0"/>
            <a:endParaRPr lang="en-US" dirty="0">
              <a:latin typeface="ShellMedium" panose="00000600000000000000" pitchFamily="50" charset="0"/>
            </a:endParaRPr>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66430697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Graph on document with pen">
            <a:extLst>
              <a:ext uri="{FF2B5EF4-FFF2-40B4-BE49-F238E27FC236}">
                <a16:creationId xmlns:a16="http://schemas.microsoft.com/office/drawing/2014/main" id="{50573FAF-981E-8C7E-9910-B9B65F9266A1}"/>
              </a:ext>
            </a:extLst>
          </p:cNvPr>
          <p:cNvPicPr>
            <a:picLocks noChangeAspect="1"/>
          </p:cNvPicPr>
          <p:nvPr/>
        </p:nvPicPr>
        <p:blipFill rotWithShape="1">
          <a:blip r:embed="rId2">
            <a:alphaModFix amt="50000"/>
            <a:grayscl/>
          </a:blip>
          <a:srcRect t="1509" r="-1" b="14218"/>
          <a:stretch/>
        </p:blipFill>
        <p:spPr>
          <a:xfrm>
            <a:off x="-303" y="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8" name="TextBox 7">
            <a:extLst>
              <a:ext uri="{FF2B5EF4-FFF2-40B4-BE49-F238E27FC236}">
                <a16:creationId xmlns:a16="http://schemas.microsoft.com/office/drawing/2014/main" id="{6BA68344-3F27-1217-1148-C2405C166F95}"/>
              </a:ext>
            </a:extLst>
          </p:cNvPr>
          <p:cNvSpPr txBox="1"/>
          <p:nvPr/>
        </p:nvSpPr>
        <p:spPr>
          <a:xfrm flipH="1">
            <a:off x="1397483" y="5262113"/>
            <a:ext cx="3121125" cy="646331"/>
          </a:xfrm>
          <a:prstGeom prst="rect">
            <a:avLst/>
          </a:prstGeom>
          <a:noFill/>
        </p:spPr>
        <p:txBody>
          <a:bodyPr wrap="square" rtlCol="0">
            <a:spAutoFit/>
          </a:bodyPr>
          <a:lstStyle/>
          <a:p>
            <a:r>
              <a:rPr lang="en-US" dirty="0"/>
              <a:t>Viewing existing SQL data from </a:t>
            </a:r>
            <a:r>
              <a:rPr lang="en-US" dirty="0" err="1"/>
              <a:t>AzureSQL</a:t>
            </a:r>
            <a:r>
              <a:rPr lang="en-US" dirty="0"/>
              <a:t> in Data Factory</a:t>
            </a:r>
          </a:p>
        </p:txBody>
      </p:sp>
      <p:sp>
        <p:nvSpPr>
          <p:cNvPr id="12" name="TextBox 11">
            <a:extLst>
              <a:ext uri="{FF2B5EF4-FFF2-40B4-BE49-F238E27FC236}">
                <a16:creationId xmlns:a16="http://schemas.microsoft.com/office/drawing/2014/main" id="{DFE9E097-0AF9-7D6C-D3AA-37FF52FDF52B}"/>
              </a:ext>
            </a:extLst>
          </p:cNvPr>
          <p:cNvSpPr txBox="1"/>
          <p:nvPr/>
        </p:nvSpPr>
        <p:spPr>
          <a:xfrm>
            <a:off x="8129826" y="5238302"/>
            <a:ext cx="2086156" cy="646331"/>
          </a:xfrm>
          <a:prstGeom prst="rect">
            <a:avLst/>
          </a:prstGeom>
          <a:noFill/>
        </p:spPr>
        <p:txBody>
          <a:bodyPr wrap="square" rtlCol="0">
            <a:spAutoFit/>
          </a:bodyPr>
          <a:lstStyle/>
          <a:p>
            <a:r>
              <a:rPr lang="en-US" dirty="0"/>
              <a:t>Data transfer from source to </a:t>
            </a:r>
            <a:r>
              <a:rPr lang="en-US" dirty="0" err="1"/>
              <a:t>AzureSQL</a:t>
            </a:r>
            <a:endParaRPr lang="en-US" dirty="0"/>
          </a:p>
        </p:txBody>
      </p:sp>
      <p:pic>
        <p:nvPicPr>
          <p:cNvPr id="2" name="Picture 1">
            <a:extLst>
              <a:ext uri="{FF2B5EF4-FFF2-40B4-BE49-F238E27FC236}">
                <a16:creationId xmlns:a16="http://schemas.microsoft.com/office/drawing/2014/main" id="{ADC7FA34-192B-4036-315C-4E60AB2992B5}"/>
              </a:ext>
            </a:extLst>
          </p:cNvPr>
          <p:cNvPicPr>
            <a:picLocks noChangeAspect="1"/>
          </p:cNvPicPr>
          <p:nvPr/>
        </p:nvPicPr>
        <p:blipFill>
          <a:blip r:embed="rId3"/>
          <a:stretch>
            <a:fillRect/>
          </a:stretch>
        </p:blipFill>
        <p:spPr>
          <a:xfrm>
            <a:off x="76125" y="1419693"/>
            <a:ext cx="5943600" cy="3714750"/>
          </a:xfrm>
          <a:prstGeom prst="rect">
            <a:avLst/>
          </a:prstGeom>
        </p:spPr>
      </p:pic>
      <p:pic>
        <p:nvPicPr>
          <p:cNvPr id="3" name="Picture 2">
            <a:extLst>
              <a:ext uri="{FF2B5EF4-FFF2-40B4-BE49-F238E27FC236}">
                <a16:creationId xmlns:a16="http://schemas.microsoft.com/office/drawing/2014/main" id="{6A4CD3AA-B4E0-54EF-8547-7CA63DAEDE94}"/>
              </a:ext>
            </a:extLst>
          </p:cNvPr>
          <p:cNvPicPr>
            <a:picLocks noChangeAspect="1"/>
          </p:cNvPicPr>
          <p:nvPr/>
        </p:nvPicPr>
        <p:blipFill>
          <a:blip r:embed="rId4"/>
          <a:stretch>
            <a:fillRect/>
          </a:stretch>
        </p:blipFill>
        <p:spPr>
          <a:xfrm>
            <a:off x="6095545" y="1427132"/>
            <a:ext cx="5943600" cy="3714750"/>
          </a:xfrm>
          <a:prstGeom prst="rect">
            <a:avLst/>
          </a:prstGeom>
        </p:spPr>
      </p:pic>
    </p:spTree>
    <p:extLst>
      <p:ext uri="{BB962C8B-B14F-4D97-AF65-F5344CB8AC3E}">
        <p14:creationId xmlns:p14="http://schemas.microsoft.com/office/powerpoint/2010/main" val="91107395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Graph on document with pen">
            <a:extLst>
              <a:ext uri="{FF2B5EF4-FFF2-40B4-BE49-F238E27FC236}">
                <a16:creationId xmlns:a16="http://schemas.microsoft.com/office/drawing/2014/main" id="{50573FAF-981E-8C7E-9910-B9B65F9266A1}"/>
              </a:ext>
            </a:extLst>
          </p:cNvPr>
          <p:cNvPicPr>
            <a:picLocks noChangeAspect="1"/>
          </p:cNvPicPr>
          <p:nvPr/>
        </p:nvPicPr>
        <p:blipFill rotWithShape="1">
          <a:blip r:embed="rId2">
            <a:alphaModFix amt="50000"/>
            <a:grayscl/>
          </a:blip>
          <a:srcRect t="1509" r="-1" b="14218"/>
          <a:stretch/>
        </p:blipFill>
        <p:spPr>
          <a:xfrm>
            <a:off x="305" y="-13207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2" name="TextBox 11">
            <a:extLst>
              <a:ext uri="{FF2B5EF4-FFF2-40B4-BE49-F238E27FC236}">
                <a16:creationId xmlns:a16="http://schemas.microsoft.com/office/drawing/2014/main" id="{DFE9E097-0AF9-7D6C-D3AA-37FF52FDF52B}"/>
              </a:ext>
            </a:extLst>
          </p:cNvPr>
          <p:cNvSpPr txBox="1"/>
          <p:nvPr/>
        </p:nvSpPr>
        <p:spPr>
          <a:xfrm>
            <a:off x="4232616" y="5312893"/>
            <a:ext cx="3469090" cy="369332"/>
          </a:xfrm>
          <a:prstGeom prst="rect">
            <a:avLst/>
          </a:prstGeom>
          <a:noFill/>
        </p:spPr>
        <p:txBody>
          <a:bodyPr wrap="square" rtlCol="0">
            <a:spAutoFit/>
          </a:bodyPr>
          <a:lstStyle/>
          <a:p>
            <a:pPr algn="ctr"/>
            <a:r>
              <a:rPr lang="en-US" dirty="0"/>
              <a:t>Change Data Capture</a:t>
            </a:r>
          </a:p>
        </p:txBody>
      </p:sp>
      <p:pic>
        <p:nvPicPr>
          <p:cNvPr id="4" name="Picture 3">
            <a:extLst>
              <a:ext uri="{FF2B5EF4-FFF2-40B4-BE49-F238E27FC236}">
                <a16:creationId xmlns:a16="http://schemas.microsoft.com/office/drawing/2014/main" id="{3412E860-32FB-F512-E551-4371A913FC49}"/>
              </a:ext>
            </a:extLst>
          </p:cNvPr>
          <p:cNvPicPr>
            <a:picLocks noChangeAspect="1"/>
          </p:cNvPicPr>
          <p:nvPr/>
        </p:nvPicPr>
        <p:blipFill>
          <a:blip r:embed="rId3"/>
          <a:stretch>
            <a:fillRect/>
          </a:stretch>
        </p:blipFill>
        <p:spPr>
          <a:xfrm>
            <a:off x="23561" y="1435762"/>
            <a:ext cx="5943600" cy="3714750"/>
          </a:xfrm>
          <a:prstGeom prst="rect">
            <a:avLst/>
          </a:prstGeom>
        </p:spPr>
      </p:pic>
      <p:pic>
        <p:nvPicPr>
          <p:cNvPr id="5" name="Picture 4">
            <a:extLst>
              <a:ext uri="{FF2B5EF4-FFF2-40B4-BE49-F238E27FC236}">
                <a16:creationId xmlns:a16="http://schemas.microsoft.com/office/drawing/2014/main" id="{FB543DF2-5F31-D9D5-A51E-7D4487B8A476}"/>
              </a:ext>
            </a:extLst>
          </p:cNvPr>
          <p:cNvPicPr>
            <a:picLocks noChangeAspect="1"/>
          </p:cNvPicPr>
          <p:nvPr/>
        </p:nvPicPr>
        <p:blipFill>
          <a:blip r:embed="rId4"/>
          <a:stretch>
            <a:fillRect/>
          </a:stretch>
        </p:blipFill>
        <p:spPr>
          <a:xfrm>
            <a:off x="6096000" y="1419694"/>
            <a:ext cx="5943600" cy="3714750"/>
          </a:xfrm>
          <a:prstGeom prst="rect">
            <a:avLst/>
          </a:prstGeom>
        </p:spPr>
      </p:pic>
    </p:spTree>
    <p:extLst>
      <p:ext uri="{BB962C8B-B14F-4D97-AF65-F5344CB8AC3E}">
        <p14:creationId xmlns:p14="http://schemas.microsoft.com/office/powerpoint/2010/main" val="278742416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 name="Straight Connector 1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 name="Rectangle 14">
            <a:extLst>
              <a:ext uri="{FF2B5EF4-FFF2-40B4-BE49-F238E27FC236}">
                <a16:creationId xmlns:a16="http://schemas.microsoft.com/office/drawing/2014/main" id="{F0AB17F6-592B-45CB-96F6-705C9825A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EC21EE-1810-6437-8C80-8D0D08A8E3EA}"/>
              </a:ext>
            </a:extLst>
          </p:cNvPr>
          <p:cNvSpPr>
            <a:spLocks noGrp="1"/>
          </p:cNvSpPr>
          <p:nvPr>
            <p:ph type="title"/>
          </p:nvPr>
        </p:nvSpPr>
        <p:spPr>
          <a:xfrm>
            <a:off x="5039068" y="802298"/>
            <a:ext cx="6015784" cy="5116985"/>
          </a:xfrm>
        </p:spPr>
        <p:txBody>
          <a:bodyPr vert="horz" lIns="91440" tIns="45720" rIns="91440" bIns="0" rtlCol="0" anchor="ctr">
            <a:normAutofit/>
          </a:bodyPr>
          <a:lstStyle/>
          <a:p>
            <a:r>
              <a:rPr lang="en-US" sz="6600" dirty="0"/>
              <a:t>CUSTOM BOOTCAMP</a:t>
            </a:r>
          </a:p>
        </p:txBody>
      </p:sp>
      <p:cxnSp>
        <p:nvCxnSpPr>
          <p:cNvPr id="17" name="Straight Connector 16">
            <a:extLst>
              <a:ext uri="{FF2B5EF4-FFF2-40B4-BE49-F238E27FC236}">
                <a16:creationId xmlns:a16="http://schemas.microsoft.com/office/drawing/2014/main" id="{5A9284E7-0823-472D-9963-18D89DFEB8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60590"/>
            <a:ext cx="0" cy="3200400"/>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466311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Graph on document with pen">
            <a:extLst>
              <a:ext uri="{FF2B5EF4-FFF2-40B4-BE49-F238E27FC236}">
                <a16:creationId xmlns:a16="http://schemas.microsoft.com/office/drawing/2014/main" id="{50573FAF-981E-8C7E-9910-B9B65F9266A1}"/>
              </a:ext>
            </a:extLst>
          </p:cNvPr>
          <p:cNvPicPr>
            <a:picLocks noChangeAspect="1"/>
          </p:cNvPicPr>
          <p:nvPr/>
        </p:nvPicPr>
        <p:blipFill rotWithShape="1">
          <a:blip r:embed="rId2">
            <a:alphaModFix amt="50000"/>
            <a:grayscl/>
          </a:blip>
          <a:srcRect t="1509" r="-1" b="14218"/>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094D0E03-C6B0-7E0C-A2B0-3B247AF5C703}"/>
              </a:ext>
            </a:extLst>
          </p:cNvPr>
          <p:cNvSpPr>
            <a:spLocks noGrp="1"/>
          </p:cNvSpPr>
          <p:nvPr>
            <p:ph type="title"/>
          </p:nvPr>
        </p:nvSpPr>
        <p:spPr>
          <a:xfrm>
            <a:off x="1130271" y="1193800"/>
            <a:ext cx="3193050" cy="4699000"/>
          </a:xfrm>
        </p:spPr>
        <p:txBody>
          <a:bodyPr anchor="ctr">
            <a:normAutofit/>
          </a:bodyPr>
          <a:lstStyle/>
          <a:p>
            <a:r>
              <a:rPr lang="en-US" dirty="0"/>
              <a:t>DAY 5: </a:t>
            </a:r>
            <a:br>
              <a:rPr lang="en-US" dirty="0"/>
            </a:br>
            <a:r>
              <a:rPr lang="en-US" dirty="0"/>
              <a:t>04-09-2023</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8E174259-46C1-F0D4-0F7A-A2ED398976E4}"/>
              </a:ext>
            </a:extLst>
          </p:cNvPr>
          <p:cNvSpPr>
            <a:spLocks noGrp="1"/>
          </p:cNvSpPr>
          <p:nvPr>
            <p:ph idx="1"/>
          </p:nvPr>
        </p:nvSpPr>
        <p:spPr>
          <a:xfrm>
            <a:off x="4976636" y="1193800"/>
            <a:ext cx="6085091" cy="4699000"/>
          </a:xfrm>
        </p:spPr>
        <p:txBody>
          <a:bodyPr anchor="ctr">
            <a:normAutofit fontScale="92500" lnSpcReduction="20000"/>
          </a:bodyPr>
          <a:lstStyle/>
          <a:p>
            <a:r>
              <a:rPr lang="en-US" sz="2000" dirty="0">
                <a:latin typeface="ShellMedium" panose="00000600000000000000" pitchFamily="50" charset="0"/>
              </a:rPr>
              <a:t>Azure data factory is cloud based ETL(extract, transform, load) service that allows us to create data-driven pipelines for orchestrating data movement and transforming data at scale.</a:t>
            </a:r>
          </a:p>
          <a:p>
            <a:r>
              <a:rPr lang="en-US" sz="2000" dirty="0">
                <a:latin typeface="ShellMedium" panose="00000600000000000000" pitchFamily="50" charset="0"/>
              </a:rPr>
              <a:t>Performed a group activity : Work with Azure Storage to explore redundancy options and storage tiers. You will start by creating an Azure Storage account and gaining an understanding of the available redundancy options, such as LRS, ZRS, GRS, and RA-GRS.</a:t>
            </a:r>
          </a:p>
          <a:p>
            <a:r>
              <a:rPr lang="en-US" sz="2000" dirty="0">
                <a:latin typeface="ShellMedium" panose="00000600000000000000" pitchFamily="50" charset="0"/>
              </a:rPr>
              <a:t>Successfully created Azure Storage Blob and dataset, Azure Data Lake storage, Queues, </a:t>
            </a:r>
            <a:r>
              <a:rPr lang="en-US" sz="2000" dirty="0" err="1">
                <a:latin typeface="ShellMedium" panose="00000600000000000000" pitchFamily="50" charset="0"/>
              </a:rPr>
              <a:t>Fileshare</a:t>
            </a:r>
            <a:r>
              <a:rPr lang="en-US" sz="2000" dirty="0">
                <a:latin typeface="ShellMedium" panose="00000600000000000000" pitchFamily="50" charset="0"/>
              </a:rPr>
              <a:t>, Table.</a:t>
            </a:r>
          </a:p>
          <a:p>
            <a:r>
              <a:rPr lang="en-US" dirty="0">
                <a:latin typeface="ShellMedium" panose="00000600000000000000" pitchFamily="50" charset="0"/>
              </a:rPr>
              <a:t>Hosted a static website.</a:t>
            </a:r>
            <a:endParaRPr lang="en-US" sz="2000" dirty="0">
              <a:latin typeface="ShellMedium" panose="00000600000000000000" pitchFamily="50" charset="0"/>
            </a:endParaRPr>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84598874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Graph on document with pen">
            <a:extLst>
              <a:ext uri="{FF2B5EF4-FFF2-40B4-BE49-F238E27FC236}">
                <a16:creationId xmlns:a16="http://schemas.microsoft.com/office/drawing/2014/main" id="{50573FAF-981E-8C7E-9910-B9B65F9266A1}"/>
              </a:ext>
            </a:extLst>
          </p:cNvPr>
          <p:cNvPicPr>
            <a:picLocks noChangeAspect="1"/>
          </p:cNvPicPr>
          <p:nvPr/>
        </p:nvPicPr>
        <p:blipFill rotWithShape="1">
          <a:blip r:embed="rId2">
            <a:alphaModFix amt="50000"/>
            <a:grayscl/>
          </a:blip>
          <a:srcRect t="1509" r="-1" b="14218"/>
          <a:stretch/>
        </p:blipFill>
        <p:spPr>
          <a:xfrm>
            <a:off x="305" y="-13207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pic>
        <p:nvPicPr>
          <p:cNvPr id="3" name="Picture 2">
            <a:extLst>
              <a:ext uri="{FF2B5EF4-FFF2-40B4-BE49-F238E27FC236}">
                <a16:creationId xmlns:a16="http://schemas.microsoft.com/office/drawing/2014/main" id="{74ECE6D0-7ADF-BEB6-6B11-D377F3C21B62}"/>
              </a:ext>
            </a:extLst>
          </p:cNvPr>
          <p:cNvPicPr>
            <a:picLocks noChangeAspect="1"/>
          </p:cNvPicPr>
          <p:nvPr/>
        </p:nvPicPr>
        <p:blipFill>
          <a:blip r:embed="rId3"/>
          <a:stretch>
            <a:fillRect/>
          </a:stretch>
        </p:blipFill>
        <p:spPr>
          <a:xfrm>
            <a:off x="-22359" y="1"/>
            <a:ext cx="6371400" cy="3624074"/>
          </a:xfrm>
          <a:prstGeom prst="rect">
            <a:avLst/>
          </a:prstGeom>
        </p:spPr>
      </p:pic>
      <p:pic>
        <p:nvPicPr>
          <p:cNvPr id="5" name="Picture 4">
            <a:extLst>
              <a:ext uri="{FF2B5EF4-FFF2-40B4-BE49-F238E27FC236}">
                <a16:creationId xmlns:a16="http://schemas.microsoft.com/office/drawing/2014/main" id="{9C0F3367-CBFE-4862-C64B-A411A114D233}"/>
              </a:ext>
            </a:extLst>
          </p:cNvPr>
          <p:cNvPicPr>
            <a:picLocks noChangeAspect="1"/>
          </p:cNvPicPr>
          <p:nvPr/>
        </p:nvPicPr>
        <p:blipFill rotWithShape="1">
          <a:blip r:embed="rId4"/>
          <a:srcRect b="33759"/>
          <a:stretch/>
        </p:blipFill>
        <p:spPr>
          <a:xfrm>
            <a:off x="4423745" y="3624075"/>
            <a:ext cx="7767950" cy="3233915"/>
          </a:xfrm>
          <a:prstGeom prst="rect">
            <a:avLst/>
          </a:prstGeom>
        </p:spPr>
      </p:pic>
      <p:sp>
        <p:nvSpPr>
          <p:cNvPr id="6" name="TextBox 5">
            <a:extLst>
              <a:ext uri="{FF2B5EF4-FFF2-40B4-BE49-F238E27FC236}">
                <a16:creationId xmlns:a16="http://schemas.microsoft.com/office/drawing/2014/main" id="{171C3811-286B-D5C1-200F-439CF38D2263}"/>
              </a:ext>
            </a:extLst>
          </p:cNvPr>
          <p:cNvSpPr txBox="1"/>
          <p:nvPr/>
        </p:nvSpPr>
        <p:spPr>
          <a:xfrm>
            <a:off x="6469812" y="1587260"/>
            <a:ext cx="4071668" cy="369332"/>
          </a:xfrm>
          <a:prstGeom prst="rect">
            <a:avLst/>
          </a:prstGeom>
          <a:noFill/>
        </p:spPr>
        <p:txBody>
          <a:bodyPr wrap="square" rtlCol="0">
            <a:spAutoFit/>
          </a:bodyPr>
          <a:lstStyle/>
          <a:p>
            <a:r>
              <a:rPr lang="en-US" dirty="0"/>
              <a:t>Created a static website</a:t>
            </a:r>
          </a:p>
        </p:txBody>
      </p:sp>
      <p:sp>
        <p:nvSpPr>
          <p:cNvPr id="7" name="TextBox 6">
            <a:extLst>
              <a:ext uri="{FF2B5EF4-FFF2-40B4-BE49-F238E27FC236}">
                <a16:creationId xmlns:a16="http://schemas.microsoft.com/office/drawing/2014/main" id="{06A965B8-26F5-538A-C3EF-4CB06ED68DC5}"/>
              </a:ext>
            </a:extLst>
          </p:cNvPr>
          <p:cNvSpPr txBox="1"/>
          <p:nvPr/>
        </p:nvSpPr>
        <p:spPr>
          <a:xfrm>
            <a:off x="313579" y="4848045"/>
            <a:ext cx="3939244" cy="646331"/>
          </a:xfrm>
          <a:prstGeom prst="rect">
            <a:avLst/>
          </a:prstGeom>
          <a:noFill/>
        </p:spPr>
        <p:txBody>
          <a:bodyPr wrap="square" rtlCol="0">
            <a:spAutoFit/>
          </a:bodyPr>
          <a:lstStyle/>
          <a:p>
            <a:r>
              <a:rPr lang="en-US" dirty="0"/>
              <a:t>Created a blob and added dataset inside its container</a:t>
            </a:r>
          </a:p>
        </p:txBody>
      </p:sp>
    </p:spTree>
    <p:extLst>
      <p:ext uri="{BB962C8B-B14F-4D97-AF65-F5344CB8AC3E}">
        <p14:creationId xmlns:p14="http://schemas.microsoft.com/office/powerpoint/2010/main" val="101006363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Graph on document with pen">
            <a:extLst>
              <a:ext uri="{FF2B5EF4-FFF2-40B4-BE49-F238E27FC236}">
                <a16:creationId xmlns:a16="http://schemas.microsoft.com/office/drawing/2014/main" id="{50573FAF-981E-8C7E-9910-B9B65F9266A1}"/>
              </a:ext>
            </a:extLst>
          </p:cNvPr>
          <p:cNvPicPr>
            <a:picLocks noChangeAspect="1"/>
          </p:cNvPicPr>
          <p:nvPr/>
        </p:nvPicPr>
        <p:blipFill rotWithShape="1">
          <a:blip r:embed="rId2">
            <a:alphaModFix amt="50000"/>
            <a:grayscl/>
          </a:blip>
          <a:srcRect t="1509" r="-1" b="14218"/>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094D0E03-C6B0-7E0C-A2B0-3B247AF5C703}"/>
              </a:ext>
            </a:extLst>
          </p:cNvPr>
          <p:cNvSpPr>
            <a:spLocks noGrp="1"/>
          </p:cNvSpPr>
          <p:nvPr>
            <p:ph type="title"/>
          </p:nvPr>
        </p:nvSpPr>
        <p:spPr>
          <a:xfrm>
            <a:off x="1130271" y="1193800"/>
            <a:ext cx="3193050" cy="4699000"/>
          </a:xfrm>
        </p:spPr>
        <p:txBody>
          <a:bodyPr anchor="ctr">
            <a:normAutofit/>
          </a:bodyPr>
          <a:lstStyle/>
          <a:p>
            <a:r>
              <a:rPr lang="en-US" dirty="0"/>
              <a:t>DAY 6: </a:t>
            </a:r>
            <a:br>
              <a:rPr lang="en-US" dirty="0"/>
            </a:br>
            <a:r>
              <a:rPr lang="en-US" dirty="0"/>
              <a:t>05-09-2023</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8E174259-46C1-F0D4-0F7A-A2ED398976E4}"/>
              </a:ext>
            </a:extLst>
          </p:cNvPr>
          <p:cNvSpPr>
            <a:spLocks noGrp="1"/>
          </p:cNvSpPr>
          <p:nvPr>
            <p:ph idx="1"/>
          </p:nvPr>
        </p:nvSpPr>
        <p:spPr>
          <a:xfrm>
            <a:off x="4976636" y="1193800"/>
            <a:ext cx="6085091" cy="4699000"/>
          </a:xfrm>
        </p:spPr>
        <p:txBody>
          <a:bodyPr anchor="ctr">
            <a:normAutofit/>
          </a:bodyPr>
          <a:lstStyle/>
          <a:p>
            <a:pPr rtl="0"/>
            <a:r>
              <a:rPr lang="en-US" sz="2000" dirty="0">
                <a:latin typeface="ShellMedium" panose="00000600000000000000" pitchFamily="50" charset="0"/>
              </a:rPr>
              <a:t>SSIS – SQL Server Integration Service</a:t>
            </a:r>
          </a:p>
          <a:p>
            <a:pPr rtl="0"/>
            <a:r>
              <a:rPr lang="en-US" sz="2000" dirty="0">
                <a:latin typeface="ShellMedium" panose="00000600000000000000" pitchFamily="50" charset="0"/>
              </a:rPr>
              <a:t>SSAS – SQL Server Analytical Service</a:t>
            </a:r>
          </a:p>
          <a:p>
            <a:pPr rtl="0"/>
            <a:r>
              <a:rPr lang="en-US" sz="2000" dirty="0">
                <a:latin typeface="ShellMedium" panose="00000600000000000000" pitchFamily="50" charset="0"/>
              </a:rPr>
              <a:t>SSRS – SQL Server Reporting Service</a:t>
            </a:r>
          </a:p>
          <a:p>
            <a:pPr rtl="0"/>
            <a:r>
              <a:rPr lang="en-US" sz="2000" dirty="0">
                <a:latin typeface="ShellMedium" panose="00000600000000000000" pitchFamily="50" charset="0"/>
              </a:rPr>
              <a:t>Designed Pipelines</a:t>
            </a:r>
          </a:p>
          <a:p>
            <a:pPr rtl="0"/>
            <a:r>
              <a:rPr lang="en-US" dirty="0">
                <a:latin typeface="ShellMedium" panose="00000600000000000000" pitchFamily="50" charset="0"/>
              </a:rPr>
              <a:t>Activity: Copy data from Source(Blob) to Destination(Data Lake)</a:t>
            </a:r>
            <a:endParaRPr lang="en-US" sz="2000" dirty="0">
              <a:latin typeface="ShellMedium" panose="00000600000000000000" pitchFamily="50" charset="0"/>
            </a:endParaRPr>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63371330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Graph on document with pen">
            <a:extLst>
              <a:ext uri="{FF2B5EF4-FFF2-40B4-BE49-F238E27FC236}">
                <a16:creationId xmlns:a16="http://schemas.microsoft.com/office/drawing/2014/main" id="{50573FAF-981E-8C7E-9910-B9B65F9266A1}"/>
              </a:ext>
            </a:extLst>
          </p:cNvPr>
          <p:cNvPicPr>
            <a:picLocks noChangeAspect="1"/>
          </p:cNvPicPr>
          <p:nvPr/>
        </p:nvPicPr>
        <p:blipFill rotWithShape="1">
          <a:blip r:embed="rId2">
            <a:alphaModFix amt="50000"/>
            <a:grayscl/>
          </a:blip>
          <a:srcRect t="1509" r="-1" b="14218"/>
          <a:stretch/>
        </p:blipFill>
        <p:spPr>
          <a:xfrm>
            <a:off x="305" y="-13207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pic>
        <p:nvPicPr>
          <p:cNvPr id="6" name="Picture 5">
            <a:extLst>
              <a:ext uri="{FF2B5EF4-FFF2-40B4-BE49-F238E27FC236}">
                <a16:creationId xmlns:a16="http://schemas.microsoft.com/office/drawing/2014/main" id="{E61D9B79-B46E-DDEE-7D45-C55604F92E36}"/>
              </a:ext>
            </a:extLst>
          </p:cNvPr>
          <p:cNvPicPr>
            <a:picLocks noChangeAspect="1"/>
          </p:cNvPicPr>
          <p:nvPr/>
        </p:nvPicPr>
        <p:blipFill>
          <a:blip r:embed="rId3"/>
          <a:stretch>
            <a:fillRect/>
          </a:stretch>
        </p:blipFill>
        <p:spPr>
          <a:xfrm>
            <a:off x="84672" y="1488231"/>
            <a:ext cx="5926962" cy="3392805"/>
          </a:xfrm>
          <a:prstGeom prst="rect">
            <a:avLst/>
          </a:prstGeom>
        </p:spPr>
      </p:pic>
      <p:pic>
        <p:nvPicPr>
          <p:cNvPr id="7" name="Picture 6">
            <a:extLst>
              <a:ext uri="{FF2B5EF4-FFF2-40B4-BE49-F238E27FC236}">
                <a16:creationId xmlns:a16="http://schemas.microsoft.com/office/drawing/2014/main" id="{D3120264-8EDC-731A-C270-2483015E315B}"/>
              </a:ext>
            </a:extLst>
          </p:cNvPr>
          <p:cNvPicPr>
            <a:picLocks noChangeAspect="1"/>
          </p:cNvPicPr>
          <p:nvPr/>
        </p:nvPicPr>
        <p:blipFill>
          <a:blip r:embed="rId4"/>
          <a:stretch>
            <a:fillRect/>
          </a:stretch>
        </p:blipFill>
        <p:spPr>
          <a:xfrm>
            <a:off x="6096000" y="1488231"/>
            <a:ext cx="5943600" cy="3392805"/>
          </a:xfrm>
          <a:prstGeom prst="rect">
            <a:avLst/>
          </a:prstGeom>
        </p:spPr>
      </p:pic>
      <p:sp>
        <p:nvSpPr>
          <p:cNvPr id="8" name="TextBox 7">
            <a:extLst>
              <a:ext uri="{FF2B5EF4-FFF2-40B4-BE49-F238E27FC236}">
                <a16:creationId xmlns:a16="http://schemas.microsoft.com/office/drawing/2014/main" id="{6BA68344-3F27-1217-1148-C2405C166F95}"/>
              </a:ext>
            </a:extLst>
          </p:cNvPr>
          <p:cNvSpPr txBox="1"/>
          <p:nvPr/>
        </p:nvSpPr>
        <p:spPr>
          <a:xfrm flipH="1">
            <a:off x="1564021" y="5170276"/>
            <a:ext cx="2972176" cy="646331"/>
          </a:xfrm>
          <a:prstGeom prst="rect">
            <a:avLst/>
          </a:prstGeom>
          <a:noFill/>
        </p:spPr>
        <p:txBody>
          <a:bodyPr wrap="square" rtlCol="0">
            <a:spAutoFit/>
          </a:bodyPr>
          <a:lstStyle/>
          <a:p>
            <a:r>
              <a:rPr lang="en-US" dirty="0"/>
              <a:t>Add dataset from the source/ to the sink</a:t>
            </a:r>
          </a:p>
        </p:txBody>
      </p:sp>
      <p:sp>
        <p:nvSpPr>
          <p:cNvPr id="12" name="TextBox 11">
            <a:extLst>
              <a:ext uri="{FF2B5EF4-FFF2-40B4-BE49-F238E27FC236}">
                <a16:creationId xmlns:a16="http://schemas.microsoft.com/office/drawing/2014/main" id="{DFE9E097-0AF9-7D6C-D3AA-37FF52FDF52B}"/>
              </a:ext>
            </a:extLst>
          </p:cNvPr>
          <p:cNvSpPr txBox="1"/>
          <p:nvPr/>
        </p:nvSpPr>
        <p:spPr>
          <a:xfrm>
            <a:off x="7972245" y="5150512"/>
            <a:ext cx="2191110" cy="369332"/>
          </a:xfrm>
          <a:prstGeom prst="rect">
            <a:avLst/>
          </a:prstGeom>
          <a:noFill/>
        </p:spPr>
        <p:txBody>
          <a:bodyPr wrap="square" rtlCol="0">
            <a:spAutoFit/>
          </a:bodyPr>
          <a:lstStyle/>
          <a:p>
            <a:r>
              <a:rPr lang="en-US" dirty="0"/>
              <a:t>Adding linked service</a:t>
            </a:r>
          </a:p>
        </p:txBody>
      </p:sp>
    </p:spTree>
    <p:extLst>
      <p:ext uri="{BB962C8B-B14F-4D97-AF65-F5344CB8AC3E}">
        <p14:creationId xmlns:p14="http://schemas.microsoft.com/office/powerpoint/2010/main" val="207215950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Graph on document with pen">
            <a:extLst>
              <a:ext uri="{FF2B5EF4-FFF2-40B4-BE49-F238E27FC236}">
                <a16:creationId xmlns:a16="http://schemas.microsoft.com/office/drawing/2014/main" id="{50573FAF-981E-8C7E-9910-B9B65F9266A1}"/>
              </a:ext>
            </a:extLst>
          </p:cNvPr>
          <p:cNvPicPr>
            <a:picLocks noChangeAspect="1"/>
          </p:cNvPicPr>
          <p:nvPr/>
        </p:nvPicPr>
        <p:blipFill rotWithShape="1">
          <a:blip r:embed="rId2">
            <a:alphaModFix amt="50000"/>
            <a:grayscl/>
          </a:blip>
          <a:srcRect t="1509" r="-1" b="14218"/>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094D0E03-C6B0-7E0C-A2B0-3B247AF5C703}"/>
              </a:ext>
            </a:extLst>
          </p:cNvPr>
          <p:cNvSpPr>
            <a:spLocks noGrp="1"/>
          </p:cNvSpPr>
          <p:nvPr>
            <p:ph type="title"/>
          </p:nvPr>
        </p:nvSpPr>
        <p:spPr>
          <a:xfrm>
            <a:off x="1130271" y="1193800"/>
            <a:ext cx="3193050" cy="4699000"/>
          </a:xfrm>
        </p:spPr>
        <p:txBody>
          <a:bodyPr anchor="ctr">
            <a:normAutofit/>
          </a:bodyPr>
          <a:lstStyle/>
          <a:p>
            <a:r>
              <a:rPr lang="en-US" dirty="0"/>
              <a:t>DAY 7: </a:t>
            </a:r>
            <a:br>
              <a:rPr lang="en-US" dirty="0"/>
            </a:br>
            <a:r>
              <a:rPr lang="en-US" dirty="0"/>
              <a:t>06-09-2023</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8E174259-46C1-F0D4-0F7A-A2ED398976E4}"/>
              </a:ext>
            </a:extLst>
          </p:cNvPr>
          <p:cNvSpPr>
            <a:spLocks noGrp="1"/>
          </p:cNvSpPr>
          <p:nvPr>
            <p:ph idx="1"/>
          </p:nvPr>
        </p:nvSpPr>
        <p:spPr>
          <a:xfrm>
            <a:off x="5049627" y="1185633"/>
            <a:ext cx="6085091" cy="4699000"/>
          </a:xfrm>
        </p:spPr>
        <p:txBody>
          <a:bodyPr anchor="ctr">
            <a:normAutofit/>
          </a:bodyPr>
          <a:lstStyle/>
          <a:p>
            <a:pPr rtl="0"/>
            <a:r>
              <a:rPr lang="en-US" dirty="0">
                <a:latin typeface="ShellMedium" panose="00000600000000000000" pitchFamily="50" charset="0"/>
              </a:rPr>
              <a:t>Control flow:</a:t>
            </a:r>
          </a:p>
          <a:p>
            <a:pPr lvl="1">
              <a:buFont typeface="Wingdings" panose="05000000000000000000" pitchFamily="2" charset="2"/>
              <a:buChar char="Ø"/>
            </a:pPr>
            <a:r>
              <a:rPr lang="en-US" dirty="0">
                <a:latin typeface="ShellMedium" panose="00000600000000000000" pitchFamily="50" charset="0"/>
              </a:rPr>
              <a:t>Copy data: blob is source to sink ADLs</a:t>
            </a:r>
          </a:p>
          <a:p>
            <a:pPr lvl="1">
              <a:buFont typeface="Wingdings" panose="05000000000000000000" pitchFamily="2" charset="2"/>
              <a:buChar char="Ø"/>
            </a:pPr>
            <a:r>
              <a:rPr lang="en-US" dirty="0">
                <a:latin typeface="ShellMedium" panose="00000600000000000000" pitchFamily="50" charset="0"/>
              </a:rPr>
              <a:t>Get Metadata -&gt; file -&gt; size, columns, child items</a:t>
            </a:r>
          </a:p>
          <a:p>
            <a:pPr lvl="1">
              <a:buFont typeface="Wingdings" panose="05000000000000000000" pitchFamily="2" charset="2"/>
              <a:buChar char="Ø"/>
            </a:pPr>
            <a:r>
              <a:rPr lang="en-US" dirty="0">
                <a:latin typeface="ShellMedium" panose="00000600000000000000" pitchFamily="50" charset="0"/>
              </a:rPr>
              <a:t>Triggers -&gt; schedule, tumbling window, storage, event</a:t>
            </a:r>
          </a:p>
          <a:p>
            <a:pPr lvl="1">
              <a:buFont typeface="Wingdings" panose="05000000000000000000" pitchFamily="2" charset="2"/>
              <a:buChar char="Ø"/>
            </a:pPr>
            <a:r>
              <a:rPr lang="en-US" dirty="0">
                <a:latin typeface="ShellMedium" panose="00000600000000000000" pitchFamily="50" charset="0"/>
              </a:rPr>
              <a:t>Monitoring</a:t>
            </a:r>
          </a:p>
          <a:p>
            <a:pPr lvl="1">
              <a:buFont typeface="Wingdings" panose="05000000000000000000" pitchFamily="2" charset="2"/>
              <a:buChar char="Ø"/>
            </a:pPr>
            <a:r>
              <a:rPr lang="en-US" dirty="0">
                <a:latin typeface="ShellMedium" panose="00000600000000000000" pitchFamily="50" charset="0"/>
              </a:rPr>
              <a:t>Debug</a:t>
            </a:r>
          </a:p>
          <a:p>
            <a:pPr rtl="0"/>
            <a:r>
              <a:rPr lang="en-US" dirty="0">
                <a:latin typeface="ShellMedium" panose="00000600000000000000" pitchFamily="50" charset="0"/>
              </a:rPr>
              <a:t>Get metadata, Filter </a:t>
            </a:r>
            <a:r>
              <a:rPr lang="en-US" dirty="0">
                <a:latin typeface="ShellMedium" panose="00000600000000000000" pitchFamily="50" charset="0"/>
                <a:sym typeface="Wingdings" panose="05000000000000000000" pitchFamily="2" charset="2"/>
              </a:rPr>
              <a:t> control flow filter  takes array as input from other activity</a:t>
            </a:r>
          </a:p>
          <a:p>
            <a:pPr rtl="0"/>
            <a:r>
              <a:rPr lang="en-US" sz="2000" dirty="0">
                <a:latin typeface="ShellMedium" panose="00000600000000000000" pitchFamily="50" charset="0"/>
                <a:sym typeface="Wingdings" panose="05000000000000000000" pitchFamily="2" charset="2"/>
              </a:rPr>
              <a:t>Dataflow </a:t>
            </a:r>
            <a:r>
              <a:rPr lang="en-US" dirty="0">
                <a:latin typeface="ShellMedium" panose="00000600000000000000" pitchFamily="50" charset="0"/>
                <a:sym typeface="Wingdings" panose="05000000000000000000" pitchFamily="2" charset="2"/>
              </a:rPr>
              <a:t> source, sink, and filter transformation on nation key.</a:t>
            </a:r>
            <a:endParaRPr lang="en-US" sz="2000" dirty="0">
              <a:latin typeface="ShellMedium" panose="00000600000000000000" pitchFamily="50" charset="0"/>
            </a:endParaRPr>
          </a:p>
          <a:p>
            <a:pPr rtl="0"/>
            <a:endParaRPr lang="en-US" sz="2000" dirty="0">
              <a:latin typeface="ShellMedium" panose="00000600000000000000" pitchFamily="50" charset="0"/>
            </a:endParaRPr>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89540312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Graph on document with pen">
            <a:extLst>
              <a:ext uri="{FF2B5EF4-FFF2-40B4-BE49-F238E27FC236}">
                <a16:creationId xmlns:a16="http://schemas.microsoft.com/office/drawing/2014/main" id="{50573FAF-981E-8C7E-9910-B9B65F9266A1}"/>
              </a:ext>
            </a:extLst>
          </p:cNvPr>
          <p:cNvPicPr>
            <a:picLocks noChangeAspect="1"/>
          </p:cNvPicPr>
          <p:nvPr/>
        </p:nvPicPr>
        <p:blipFill rotWithShape="1">
          <a:blip r:embed="rId2">
            <a:alphaModFix amt="50000"/>
            <a:grayscl/>
          </a:blip>
          <a:srcRect t="1509" r="-1" b="14218"/>
          <a:stretch/>
        </p:blipFill>
        <p:spPr>
          <a:xfrm>
            <a:off x="305" y="-13207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pic>
        <p:nvPicPr>
          <p:cNvPr id="2" name="Picture 1">
            <a:extLst>
              <a:ext uri="{FF2B5EF4-FFF2-40B4-BE49-F238E27FC236}">
                <a16:creationId xmlns:a16="http://schemas.microsoft.com/office/drawing/2014/main" id="{59A33FD5-D079-8F4C-F87A-10AF51B23C7A}"/>
              </a:ext>
            </a:extLst>
          </p:cNvPr>
          <p:cNvPicPr>
            <a:picLocks noChangeAspect="1"/>
          </p:cNvPicPr>
          <p:nvPr/>
        </p:nvPicPr>
        <p:blipFill>
          <a:blip r:embed="rId3"/>
          <a:stretch>
            <a:fillRect/>
          </a:stretch>
        </p:blipFill>
        <p:spPr>
          <a:xfrm>
            <a:off x="439368" y="292197"/>
            <a:ext cx="11456509" cy="6122071"/>
          </a:xfrm>
          <a:prstGeom prst="rect">
            <a:avLst/>
          </a:prstGeom>
        </p:spPr>
      </p:pic>
    </p:spTree>
    <p:extLst>
      <p:ext uri="{BB962C8B-B14F-4D97-AF65-F5344CB8AC3E}">
        <p14:creationId xmlns:p14="http://schemas.microsoft.com/office/powerpoint/2010/main" val="362705310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Graph on document with pen">
            <a:extLst>
              <a:ext uri="{FF2B5EF4-FFF2-40B4-BE49-F238E27FC236}">
                <a16:creationId xmlns:a16="http://schemas.microsoft.com/office/drawing/2014/main" id="{50573FAF-981E-8C7E-9910-B9B65F9266A1}"/>
              </a:ext>
            </a:extLst>
          </p:cNvPr>
          <p:cNvPicPr>
            <a:picLocks noChangeAspect="1"/>
          </p:cNvPicPr>
          <p:nvPr/>
        </p:nvPicPr>
        <p:blipFill rotWithShape="1">
          <a:blip r:embed="rId2">
            <a:alphaModFix amt="50000"/>
            <a:grayscl/>
          </a:blip>
          <a:srcRect t="1509" r="-1" b="14218"/>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094D0E03-C6B0-7E0C-A2B0-3B247AF5C703}"/>
              </a:ext>
            </a:extLst>
          </p:cNvPr>
          <p:cNvSpPr>
            <a:spLocks noGrp="1"/>
          </p:cNvSpPr>
          <p:nvPr>
            <p:ph type="title"/>
          </p:nvPr>
        </p:nvSpPr>
        <p:spPr>
          <a:xfrm>
            <a:off x="1130271" y="1193800"/>
            <a:ext cx="3193050" cy="4699000"/>
          </a:xfrm>
        </p:spPr>
        <p:txBody>
          <a:bodyPr anchor="ctr">
            <a:normAutofit/>
          </a:bodyPr>
          <a:lstStyle/>
          <a:p>
            <a:r>
              <a:rPr lang="en-US" dirty="0"/>
              <a:t>DAY 8: </a:t>
            </a:r>
            <a:br>
              <a:rPr lang="en-US" dirty="0"/>
            </a:br>
            <a:r>
              <a:rPr lang="en-US" dirty="0"/>
              <a:t>07-09-2023</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8E174259-46C1-F0D4-0F7A-A2ED398976E4}"/>
              </a:ext>
            </a:extLst>
          </p:cNvPr>
          <p:cNvSpPr>
            <a:spLocks noGrp="1"/>
          </p:cNvSpPr>
          <p:nvPr>
            <p:ph idx="1"/>
          </p:nvPr>
        </p:nvSpPr>
        <p:spPr>
          <a:xfrm>
            <a:off x="4976636" y="1193800"/>
            <a:ext cx="6085091" cy="4699000"/>
          </a:xfrm>
        </p:spPr>
        <p:txBody>
          <a:bodyPr anchor="ctr">
            <a:normAutofit fontScale="92500" lnSpcReduction="20000"/>
          </a:bodyPr>
          <a:lstStyle/>
          <a:p>
            <a:pPr rtl="0"/>
            <a:r>
              <a:rPr lang="en-US" sz="2000" dirty="0">
                <a:latin typeface="ShellMedium" panose="00000600000000000000" pitchFamily="50" charset="0"/>
              </a:rPr>
              <a:t>Control Flow:</a:t>
            </a:r>
          </a:p>
          <a:p>
            <a:pPr lvl="1"/>
            <a:r>
              <a:rPr lang="en-US" dirty="0">
                <a:latin typeface="ShellMedium" panose="00000600000000000000" pitchFamily="50" charset="0"/>
              </a:rPr>
              <a:t>For each</a:t>
            </a:r>
          </a:p>
          <a:p>
            <a:pPr lvl="1"/>
            <a:r>
              <a:rPr lang="en-US" dirty="0">
                <a:latin typeface="ShellMedium" panose="00000600000000000000" pitchFamily="50" charset="0"/>
              </a:rPr>
              <a:t>if</a:t>
            </a:r>
          </a:p>
          <a:p>
            <a:pPr lvl="1"/>
            <a:r>
              <a:rPr lang="en-US" dirty="0">
                <a:latin typeface="ShellMedium" panose="00000600000000000000" pitchFamily="50" charset="0"/>
              </a:rPr>
              <a:t>wait</a:t>
            </a:r>
          </a:p>
          <a:p>
            <a:pPr lvl="1"/>
            <a:r>
              <a:rPr lang="en-US" dirty="0">
                <a:latin typeface="ShellMedium" panose="00000600000000000000" pitchFamily="50" charset="0"/>
              </a:rPr>
              <a:t>set variables</a:t>
            </a:r>
          </a:p>
          <a:p>
            <a:pPr lvl="1"/>
            <a:r>
              <a:rPr lang="en-US" dirty="0">
                <a:latin typeface="ShellMedium" panose="00000600000000000000" pitchFamily="50" charset="0"/>
              </a:rPr>
              <a:t>append variables</a:t>
            </a:r>
          </a:p>
          <a:p>
            <a:pPr rtl="0"/>
            <a:endParaRPr lang="en-US" sz="2000" dirty="0">
              <a:latin typeface="ShellMedium" panose="00000600000000000000" pitchFamily="50" charset="0"/>
            </a:endParaRPr>
          </a:p>
          <a:p>
            <a:pPr rtl="0"/>
            <a:r>
              <a:rPr lang="en-US" sz="2000" dirty="0">
                <a:latin typeface="ShellMedium" panose="00000600000000000000" pitchFamily="50" charset="0"/>
              </a:rPr>
              <a:t>Data Flow:</a:t>
            </a:r>
          </a:p>
          <a:p>
            <a:pPr lvl="1"/>
            <a:r>
              <a:rPr lang="en-US" dirty="0">
                <a:latin typeface="ShellMedium" panose="00000600000000000000" pitchFamily="50" charset="0"/>
              </a:rPr>
              <a:t>Derived columns</a:t>
            </a:r>
          </a:p>
          <a:p>
            <a:pPr lvl="1"/>
            <a:r>
              <a:rPr lang="en-US" dirty="0">
                <a:latin typeface="ShellMedium" panose="00000600000000000000" pitchFamily="50" charset="0"/>
              </a:rPr>
              <a:t>filter</a:t>
            </a:r>
          </a:p>
          <a:p>
            <a:pPr lvl="1"/>
            <a:r>
              <a:rPr lang="en-US" dirty="0">
                <a:latin typeface="ShellMedium" panose="00000600000000000000" pitchFamily="50" charset="0"/>
              </a:rPr>
              <a:t>join</a:t>
            </a:r>
          </a:p>
          <a:p>
            <a:pPr lvl="1"/>
            <a:r>
              <a:rPr lang="en-US" dirty="0">
                <a:latin typeface="ShellMedium" panose="00000600000000000000" pitchFamily="50" charset="0"/>
              </a:rPr>
              <a:t>union</a:t>
            </a:r>
          </a:p>
          <a:p>
            <a:pPr lvl="1"/>
            <a:r>
              <a:rPr lang="en-US" dirty="0">
                <a:latin typeface="ShellMedium" panose="00000600000000000000" pitchFamily="50" charset="0"/>
              </a:rPr>
              <a:t>conditional split</a:t>
            </a:r>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36002961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otalTime>83</TotalTime>
  <Words>387</Words>
  <Application>Microsoft Office PowerPoint</Application>
  <PresentationFormat>Widescreen</PresentationFormat>
  <Paragraphs>54</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Gill Sans MT</vt:lpstr>
      <vt:lpstr>ShellMedium</vt:lpstr>
      <vt:lpstr>Wingdings</vt:lpstr>
      <vt:lpstr>Gallery</vt:lpstr>
      <vt:lpstr>Journey Presentation  WEEK 4</vt:lpstr>
      <vt:lpstr>CUSTOM BOOTCAMP</vt:lpstr>
      <vt:lpstr>DAY 5:  04-09-2023</vt:lpstr>
      <vt:lpstr>PowerPoint Presentation</vt:lpstr>
      <vt:lpstr>DAY 6:  05-09-2023</vt:lpstr>
      <vt:lpstr>PowerPoint Presentation</vt:lpstr>
      <vt:lpstr>DAY 7:  06-09-2023</vt:lpstr>
      <vt:lpstr>PowerPoint Presentation</vt:lpstr>
      <vt:lpstr>DAY 8:  07-09-2023</vt:lpstr>
      <vt:lpstr>PowerPoint Presentation</vt:lpstr>
      <vt:lpstr>PowerPoint Presentation</vt:lpstr>
      <vt:lpstr>DAY 9:  08-09-2023</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 Presentation  WEEK 4</dc:title>
  <dc:creator>Gupta, Anisha SBOBNG-PTIY/FHB</dc:creator>
  <cp:lastModifiedBy>Gupta, Anisha SBOBNG-PTIY/FHB</cp:lastModifiedBy>
  <cp:revision>1</cp:revision>
  <dcterms:created xsi:type="dcterms:W3CDTF">2023-09-11T07:17:39Z</dcterms:created>
  <dcterms:modified xsi:type="dcterms:W3CDTF">2023-09-11T08:41:07Z</dcterms:modified>
</cp:coreProperties>
</file>